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82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37" y="-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NLP Course 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輸入層：從</a:t>
            </a:r>
            <a:r>
              <a:rPr lang="en-US" altLang="zh-TW" b="1" dirty="0" smtClean="0"/>
              <a:t>ONE HOE</a:t>
            </a:r>
            <a:r>
              <a:rPr lang="zh-TW" altLang="en-US" b="1" dirty="0" smtClean="0"/>
              <a:t>到分佈式</a:t>
            </a:r>
            <a:endParaRPr lang="zh-TW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44466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輸入層：從</a:t>
            </a:r>
            <a:r>
              <a:rPr lang="en-US" altLang="zh-TW" b="1" dirty="0" smtClean="0"/>
              <a:t>ONE HOE</a:t>
            </a:r>
            <a:r>
              <a:rPr lang="zh-TW" altLang="en-US" b="1" dirty="0" smtClean="0"/>
              <a:t>到分佈式</a:t>
            </a:r>
            <a:endParaRPr lang="zh-TW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7663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709420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輸出層</a:t>
            </a:r>
            <a:endParaRPr lang="zh-TW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5745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損失函數</a:t>
            </a:r>
            <a:endParaRPr lang="zh-TW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6278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的初始化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對所有的文檔提取單詞製作一個詞彙表</a:t>
            </a:r>
            <a:endParaRPr lang="en-US" altLang="zh-TW" dirty="0" smtClean="0"/>
          </a:p>
          <a:p>
            <a:r>
              <a:rPr lang="zh-TW" altLang="en-US" dirty="0" smtClean="0"/>
              <a:t>每個單詞有一個唯一的索引</a:t>
            </a:r>
            <a:endParaRPr lang="en-US" altLang="zh-TW" dirty="0" smtClean="0"/>
          </a:p>
          <a:p>
            <a:r>
              <a:rPr lang="zh-TW" altLang="en-US" dirty="0" smtClean="0"/>
              <a:t>詞彙表每列代表一個單詞的</a:t>
            </a:r>
            <a:r>
              <a:rPr lang="en-US" altLang="zh-TW" dirty="0" smtClean="0"/>
              <a:t>embedding</a:t>
            </a:r>
          </a:p>
          <a:p>
            <a:r>
              <a:rPr lang="zh-TW" altLang="en-US" dirty="0" smtClean="0"/>
              <a:t>除了神經網絡的連接權重初始化之外</a:t>
            </a:r>
            <a:endParaRPr lang="en-US" altLang="zh-TW" dirty="0" smtClean="0"/>
          </a:p>
          <a:p>
            <a:r>
              <a:rPr lang="zh-TW" altLang="en-US" dirty="0" smtClean="0"/>
              <a:t>還需要初始化一張詞彙表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從文檔中提取模型的輸入，輸入為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個單詞的索引詞彙表每列代表一個單詞的</a:t>
            </a:r>
            <a:r>
              <a:rPr lang="en-US" altLang="zh-TW" dirty="0" smtClean="0"/>
              <a:t>embedding</a:t>
            </a:r>
          </a:p>
          <a:p>
            <a:r>
              <a:rPr lang="zh-TW" altLang="en-US" dirty="0" smtClean="0"/>
              <a:t>模型根據輸入的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個單詞的索引從詞彙表中拿出對應的</a:t>
            </a:r>
            <a:r>
              <a:rPr lang="en-US" altLang="zh-TW" dirty="0" smtClean="0"/>
              <a:t>embedding</a:t>
            </a:r>
            <a:r>
              <a:rPr lang="zh-TW" altLang="en-US" dirty="0" smtClean="0"/>
              <a:t>表示得到每個單詞的詞向量</a:t>
            </a:r>
            <a:endParaRPr lang="en-US" altLang="zh-TW" dirty="0" smtClean="0"/>
          </a:p>
          <a:p>
            <a:r>
              <a:rPr lang="zh-TW" altLang="en-US" dirty="0" smtClean="0"/>
              <a:t>假如我們打算將每個單詞轉換為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50</a:t>
            </a:r>
            <a:r>
              <a:rPr lang="zh-TW" altLang="en-US" dirty="0" smtClean="0"/>
              <a:t>維的向量，此時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個單詞就轉換為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個向量，每個都是</a:t>
            </a:r>
            <a:r>
              <a:rPr lang="en-US" altLang="zh-TW" dirty="0" smtClean="0"/>
              <a:t>50</a:t>
            </a:r>
            <a:r>
              <a:rPr lang="zh-TW" altLang="en-US" dirty="0" smtClean="0"/>
              <a:t>維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50</a:t>
            </a:r>
            <a:r>
              <a:rPr lang="zh-TW" altLang="en-US" dirty="0" smtClean="0"/>
              <a:t>維向量串在一起，變為一個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維的向量</a:t>
            </a:r>
            <a:endParaRPr lang="en-US" altLang="zh-TW" dirty="0" smtClean="0"/>
          </a:p>
          <a:p>
            <a:r>
              <a:rPr lang="zh-TW" altLang="en-US" dirty="0" smtClean="0"/>
              <a:t>作為網絡的輸入層，傳送給隱藏層</a:t>
            </a:r>
            <a:endParaRPr lang="en-US" altLang="zh-TW" dirty="0" smtClean="0"/>
          </a:p>
          <a:p>
            <a:r>
              <a:rPr lang="zh-TW" altLang="en-US" dirty="0" smtClean="0"/>
              <a:t>對於隱藏層的每個神經元，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維輸入乘以與每個神經元鏈接的權重</a:t>
            </a:r>
            <a:endParaRPr lang="en-US" altLang="zh-TW" dirty="0" smtClean="0"/>
          </a:p>
          <a:p>
            <a:r>
              <a:rPr lang="zh-TW" altLang="en-US" dirty="0" smtClean="0"/>
              <a:t>求和後輸入給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啟動函數</a:t>
            </a:r>
            <a:endParaRPr lang="en-US" altLang="zh-TW" dirty="0" smtClean="0"/>
          </a:p>
          <a:p>
            <a:r>
              <a:rPr lang="zh-TW" altLang="en-US" dirty="0" smtClean="0"/>
              <a:t>函數的輸出作為輸出層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的輸入</a:t>
            </a:r>
            <a:endParaRPr lang="en-US" altLang="zh-TW" dirty="0" smtClean="0"/>
          </a:p>
          <a:p>
            <a:r>
              <a:rPr lang="zh-TW" altLang="en-US" dirty="0" smtClean="0"/>
              <a:t>假設隱藏層的神經元數量為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個，則輸出層的輸入就是一個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維向量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50</a:t>
            </a:r>
            <a:r>
              <a:rPr lang="zh-TW" altLang="en-US" dirty="0" smtClean="0"/>
              <a:t>維向量串在一起，變為一個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維的向量</a:t>
            </a:r>
            <a:endParaRPr lang="en-US" altLang="zh-TW" dirty="0" smtClean="0"/>
          </a:p>
          <a:p>
            <a:r>
              <a:rPr lang="zh-TW" altLang="en-US" dirty="0" smtClean="0"/>
              <a:t>作為網絡的輸入層，傳送給隱藏層</a:t>
            </a:r>
            <a:endParaRPr lang="en-US" altLang="zh-TW" dirty="0" smtClean="0"/>
          </a:p>
          <a:p>
            <a:r>
              <a:rPr lang="zh-TW" altLang="en-US" dirty="0" smtClean="0"/>
              <a:t>對於隱藏層的每個神經元，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維輸入乘以與每個神經元鏈接的權重</a:t>
            </a:r>
            <a:endParaRPr lang="en-US" altLang="zh-TW" dirty="0" smtClean="0"/>
          </a:p>
          <a:p>
            <a:r>
              <a:rPr lang="zh-TW" altLang="en-US" dirty="0" smtClean="0"/>
              <a:t>求和後輸入給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啟動函數</a:t>
            </a:r>
            <a:endParaRPr lang="en-US" altLang="zh-TW" dirty="0" smtClean="0"/>
          </a:p>
          <a:p>
            <a:r>
              <a:rPr lang="zh-TW" altLang="en-US" dirty="0" smtClean="0"/>
              <a:t>函數的輸出作為輸出層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的輸入</a:t>
            </a:r>
            <a:endParaRPr lang="en-US" altLang="zh-TW" dirty="0" smtClean="0"/>
          </a:p>
          <a:p>
            <a:r>
              <a:rPr lang="zh-TW" altLang="en-US" dirty="0" smtClean="0"/>
              <a:t>假設隱藏層的神經元數量為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個，則輸出層的輸入就是一個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維向量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softmax</a:t>
            </a:r>
            <a:r>
              <a:rPr lang="zh-TW" altLang="en-US" dirty="0" smtClean="0"/>
              <a:t>層的單元數量為詞彙表的單詞數量</a:t>
            </a:r>
            <a:r>
              <a:rPr lang="en-US" altLang="zh-TW" dirty="0" smtClean="0"/>
              <a:t>|V|</a:t>
            </a:r>
          </a:p>
          <a:p>
            <a:r>
              <a:rPr lang="zh-TW" altLang="en-US" dirty="0" smtClean="0"/>
              <a:t>對每個單元，輸入的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維乘以與輸出層連接的權重後求和</a:t>
            </a:r>
            <a:endParaRPr lang="en-US" altLang="zh-TW" dirty="0" smtClean="0"/>
          </a:p>
          <a:p>
            <a:r>
              <a:rPr lang="zh-TW" altLang="en-US" dirty="0" smtClean="0"/>
              <a:t>計算各個單元輸出的概率作為下一個單詞是第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個單詞的概率</a:t>
            </a:r>
            <a:endParaRPr lang="en-US" altLang="zh-TW" dirty="0" smtClean="0"/>
          </a:p>
          <a:p>
            <a:r>
              <a:rPr lang="en-US" altLang="zh-TW" dirty="0" smtClean="0"/>
              <a:t>300</a:t>
            </a:r>
            <a:r>
              <a:rPr lang="zh-TW" altLang="en-US" dirty="0" smtClean="0"/>
              <a:t>維向量，則對第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單元，權重為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維向量</a:t>
            </a:r>
            <a:endParaRPr lang="en-US" altLang="zh-TW" dirty="0" smtClean="0"/>
          </a:p>
          <a:p>
            <a:r>
              <a:rPr lang="zh-TW" altLang="en-US" dirty="0" smtClean="0"/>
              <a:t>轉置後與輸入相乘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Neural Probabilistic </a:t>
            </a:r>
            <a:br>
              <a:rPr lang="en-US" altLang="zh-TW" b="1" dirty="0" smtClean="0"/>
            </a:br>
            <a:r>
              <a:rPr lang="en-US" altLang="zh-TW" b="1" dirty="0" smtClean="0"/>
              <a:t>Language Model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每一個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單元的輸出為一個概率值，表示在詞彙表中第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個單詞為第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個單詞的概率</a:t>
            </a:r>
            <a:endParaRPr lang="en-US" altLang="zh-TW" dirty="0" smtClean="0"/>
          </a:p>
          <a:p>
            <a:r>
              <a:rPr lang="zh-TW" altLang="en-US" dirty="0" smtClean="0"/>
              <a:t>整個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的輸出為一個長度為詞彙表長度的概率分佈，其和為</a:t>
            </a:r>
            <a:r>
              <a:rPr lang="en-US" altLang="zh-TW" dirty="0" smtClean="0"/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反向傳播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計算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的代價函數用</a:t>
            </a:r>
            <a:r>
              <a:rPr lang="en-US" altLang="zh-TW" dirty="0" err="1" smtClean="0"/>
              <a:t>softmax</a:t>
            </a:r>
            <a:r>
              <a:rPr lang="zh-TW" altLang="en-US" dirty="0" smtClean="0"/>
              <a:t>的輸出向量與真實的第四個單詞的</a:t>
            </a:r>
            <a:r>
              <a:rPr lang="en-US" altLang="zh-TW" dirty="0" smtClean="0"/>
              <a:t>1-hot</a:t>
            </a:r>
            <a:r>
              <a:rPr lang="zh-TW" altLang="en-US" dirty="0" smtClean="0"/>
              <a:t>向量做點乘再取</a:t>
            </a:r>
            <a:r>
              <a:rPr lang="en-US" altLang="zh-TW" dirty="0" smtClean="0"/>
              <a:t>-log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BP</a:t>
            </a:r>
            <a:r>
              <a:rPr lang="zh-TW" altLang="en-US" dirty="0" smtClean="0"/>
              <a:t>，一層一層求出網絡連接權重的偏導數，並使用梯度下降更新</a:t>
            </a:r>
            <a:endParaRPr lang="en-US" altLang="zh-TW" dirty="0" smtClean="0"/>
          </a:p>
          <a:p>
            <a:r>
              <a:rPr lang="zh-TW" altLang="en-US" dirty="0" smtClean="0"/>
              <a:t>對詞向量層也需要求偏導數使用梯度下降來更新詞向量表，整個過程反覆運算，詞彙表就得到了不斷的更新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訓練過程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輸入是當前詞</a:t>
            </a:r>
            <a:r>
              <a:rPr lang="en-US" altLang="zh-TW" dirty="0" smtClean="0"/>
              <a:t>Wt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個詞</a:t>
            </a:r>
            <a:r>
              <a:rPr lang="en-US" altLang="zh-TW" dirty="0" smtClean="0"/>
              <a:t>(Wt-1~Wt-n+1)</a:t>
            </a:r>
          </a:p>
          <a:p>
            <a:r>
              <a:rPr lang="zh-TW" altLang="en-US" dirty="0" smtClean="0"/>
              <a:t>經過</a:t>
            </a:r>
            <a:r>
              <a:rPr lang="en-US" altLang="zh-TW" dirty="0" smtClean="0"/>
              <a:t>C matrix</a:t>
            </a:r>
            <a:r>
              <a:rPr lang="zh-TW" altLang="en-US" dirty="0" smtClean="0"/>
              <a:t>映射後到了映射層</a:t>
            </a:r>
            <a:endParaRPr lang="en-US" altLang="zh-TW" dirty="0" smtClean="0"/>
          </a:p>
          <a:p>
            <a:r>
              <a:rPr lang="zh-TW" altLang="en-US" dirty="0" smtClean="0"/>
              <a:t>模型訓練的開始</a:t>
            </a:r>
            <a:r>
              <a:rPr lang="en-US" altLang="zh-TW" dirty="0" smtClean="0"/>
              <a:t>C matrix</a:t>
            </a:r>
            <a:r>
              <a:rPr lang="zh-TW" altLang="en-US" dirty="0" smtClean="0"/>
              <a:t>可以隨機初始化</a:t>
            </a:r>
            <a:endParaRPr lang="en-US" altLang="zh-TW" dirty="0" smtClean="0"/>
          </a:p>
          <a:p>
            <a:r>
              <a:rPr lang="zh-TW" altLang="en-US" dirty="0" smtClean="0"/>
              <a:t>將各個詞向量串聯起來作為隱藏層的輸入</a:t>
            </a:r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437112"/>
            <a:ext cx="790610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由映射層到隱含層函數，</a:t>
            </a:r>
            <a:r>
              <a:rPr lang="en-US" altLang="zh-TW" dirty="0" smtClean="0"/>
              <a:t>Yi</a:t>
            </a:r>
            <a:r>
              <a:rPr lang="zh-TW" altLang="en-US" dirty="0" smtClean="0"/>
              <a:t>表示詞</a:t>
            </a:r>
            <a:r>
              <a:rPr lang="en-US" altLang="zh-TW" dirty="0" smtClean="0"/>
              <a:t>Wt</a:t>
            </a:r>
            <a:r>
              <a:rPr lang="zh-TW" altLang="en-US" dirty="0" smtClean="0"/>
              <a:t>出現的概率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73016"/>
            <a:ext cx="762065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780928"/>
            <a:ext cx="8280920" cy="37444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由映射層到隱含層函數，</a:t>
            </a:r>
            <a:r>
              <a:rPr lang="en-US" altLang="zh-TW" dirty="0" smtClean="0"/>
              <a:t>Yi</a:t>
            </a:r>
            <a:r>
              <a:rPr lang="zh-TW" altLang="en-US" dirty="0" smtClean="0"/>
              <a:t>表示詞</a:t>
            </a:r>
            <a:r>
              <a:rPr lang="en-US" altLang="zh-TW" dirty="0" smtClean="0"/>
              <a:t>Wt</a:t>
            </a:r>
            <a:r>
              <a:rPr lang="zh-TW" altLang="en-US" dirty="0" smtClean="0"/>
              <a:t>出現的概率</a:t>
            </a:r>
            <a:endParaRPr lang="en-US" altLang="zh-TW" dirty="0" smtClean="0"/>
          </a:p>
          <a:p>
            <a:r>
              <a:rPr lang="en-US" altLang="zh-TW" dirty="0" smtClean="0"/>
              <a:t>h</a:t>
            </a:r>
            <a:r>
              <a:rPr lang="zh-TW" altLang="en-US" dirty="0" smtClean="0"/>
              <a:t>是隱層節點個數，</a:t>
            </a:r>
            <a:r>
              <a:rPr lang="en-US" altLang="zh-TW" dirty="0" smtClean="0"/>
              <a:t>m</a:t>
            </a:r>
            <a:r>
              <a:rPr lang="zh-TW" altLang="en-US" dirty="0" smtClean="0"/>
              <a:t>為詞向量的維度，</a:t>
            </a:r>
            <a:r>
              <a:rPr lang="en-US" altLang="zh-TW" dirty="0" smtClean="0"/>
              <a:t>|V|</a:t>
            </a:r>
            <a:r>
              <a:rPr lang="zh-TW" altLang="en-US" dirty="0" smtClean="0"/>
              <a:t>為詞彙表大小，</a:t>
            </a:r>
            <a:r>
              <a:rPr lang="en-US" altLang="zh-TW" dirty="0" smtClean="0"/>
              <a:t>d</a:t>
            </a:r>
            <a:r>
              <a:rPr lang="zh-TW" altLang="en-US" dirty="0" smtClean="0"/>
              <a:t>為輸入</a:t>
            </a:r>
            <a:r>
              <a:rPr lang="en-US" altLang="zh-TW" dirty="0" smtClean="0"/>
              <a:t>-</a:t>
            </a:r>
            <a:r>
              <a:rPr lang="zh-TW" altLang="en-US" dirty="0" smtClean="0"/>
              <a:t>隱層的</a:t>
            </a:r>
            <a:r>
              <a:rPr lang="en-US" altLang="zh-TW" dirty="0" smtClean="0"/>
              <a:t>bias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為隱層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輸出的</a:t>
            </a:r>
            <a:r>
              <a:rPr lang="en-US" altLang="zh-TW" dirty="0" smtClean="0"/>
              <a:t>bias</a:t>
            </a:r>
            <a:r>
              <a:rPr lang="zh-TW" altLang="en-US" dirty="0" smtClean="0"/>
              <a:t>輸出層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472608" cy="14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5472608" cy="14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67295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38791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隱藏層</a:t>
            </a:r>
            <a:endParaRPr lang="zh-TW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1200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使用類神經網路</a:t>
            </a:r>
            <a:endParaRPr lang="en-US" altLang="zh-TW" dirty="0" smtClean="0"/>
          </a:p>
          <a:p>
            <a:r>
              <a:rPr lang="zh-TW" altLang="en-US" dirty="0" smtClean="0"/>
              <a:t>從語料庫中計算出</a:t>
            </a:r>
            <a:r>
              <a:rPr lang="zh-TW" altLang="en-US" b="1" dirty="0" smtClean="0"/>
              <a:t>各個詞彙的語意向量值</a:t>
            </a:r>
            <a:endParaRPr lang="en-US" altLang="zh-TW" b="1" dirty="0" smtClean="0"/>
          </a:p>
          <a:p>
            <a:r>
              <a:rPr lang="zh-TW" altLang="en-US" dirty="0" smtClean="0"/>
              <a:t>本身是語言模型</a:t>
            </a:r>
            <a:endParaRPr lang="en-US" altLang="zh-TW" dirty="0" smtClean="0"/>
          </a:p>
          <a:p>
            <a:r>
              <a:rPr lang="zh-TW" altLang="en-US" dirty="0" smtClean="0"/>
              <a:t>為了驗證或預測一句話最可能的表達</a:t>
            </a:r>
            <a:endParaRPr lang="en-US" altLang="zh-TW" dirty="0" smtClean="0"/>
          </a:p>
          <a:p>
            <a:r>
              <a:rPr lang="zh-TW" altLang="en-US" dirty="0" smtClean="0"/>
              <a:t>在預測的過程中產生</a:t>
            </a:r>
            <a:r>
              <a:rPr lang="en-US" altLang="zh-TW" dirty="0" smtClean="0"/>
              <a:t>word embedding 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zh-TW" altLang="en-US" dirty="0" smtClean="0"/>
              <a:t>在輸入層中將詞映射為一個</a:t>
            </a:r>
            <a:r>
              <a:rPr lang="en-US" altLang="zh-TW" dirty="0" smtClean="0"/>
              <a:t>m</a:t>
            </a:r>
            <a:r>
              <a:rPr lang="zh-TW" altLang="en-US" dirty="0" smtClean="0"/>
              <a:t>列的向量，也即詞的向量表示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注意一點：</a:t>
            </a:r>
            <a:r>
              <a:rPr lang="zh-TW" altLang="en-US" dirty="0" smtClean="0"/>
              <a:t>語言模型與句子是否合乎文法是沒有關係的</a:t>
            </a:r>
            <a:endParaRPr lang="en-US" altLang="zh-TW" dirty="0" smtClean="0"/>
          </a:p>
          <a:p>
            <a:r>
              <a:rPr lang="zh-TW" altLang="en-US" dirty="0" smtClean="0"/>
              <a:t>即使一個句子完全合乎文法邏輯，我們仍然可以認為它出現的概率接近為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Bengio</a:t>
            </a:r>
            <a:r>
              <a:rPr lang="en-US" altLang="zh-TW" dirty="0" smtClean="0"/>
              <a:t> </a:t>
            </a:r>
            <a:r>
              <a:rPr lang="zh-TW" altLang="en-US" dirty="0" smtClean="0"/>
              <a:t>用了一個三層的神經網路來構建語言模型</a:t>
            </a:r>
            <a:r>
              <a:rPr lang="en-US" altLang="zh-TW" dirty="0" smtClean="0"/>
              <a:t>NPLM</a:t>
            </a:r>
          </a:p>
          <a:p>
            <a:r>
              <a:rPr lang="zh-TW" altLang="en-US" dirty="0" smtClean="0"/>
              <a:t>包含</a:t>
            </a:r>
            <a:r>
              <a:rPr lang="zh-TW" altLang="en-US" b="1" dirty="0" smtClean="0"/>
              <a:t>輸入映射、隱含、輸出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632777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6245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75115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NNLM</a:t>
            </a:r>
            <a:r>
              <a:rPr lang="zh-TW" altLang="en-US" b="1" dirty="0" smtClean="0"/>
              <a:t>的定義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最下方的</a:t>
            </a:r>
            <a:r>
              <a:rPr lang="en-US" altLang="zh-TW" dirty="0" smtClean="0"/>
              <a:t>Wt-1~Wt-n+1</a:t>
            </a:r>
            <a:r>
              <a:rPr lang="zh-TW" altLang="en-US" dirty="0" smtClean="0"/>
              <a:t>就是前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個詞</a:t>
            </a:r>
            <a:endParaRPr lang="en-US" altLang="zh-TW" dirty="0" smtClean="0"/>
          </a:p>
          <a:p>
            <a:r>
              <a:rPr lang="zh-TW" altLang="en-US" dirty="0" smtClean="0"/>
              <a:t>根據這已知的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個詞來預測下一個詞</a:t>
            </a:r>
            <a:r>
              <a:rPr lang="en-US" altLang="zh-TW" dirty="0" smtClean="0"/>
              <a:t>Wt</a:t>
            </a:r>
          </a:p>
          <a:p>
            <a:r>
              <a:rPr lang="zh-TW" altLang="en-US" dirty="0" smtClean="0"/>
              <a:t>舉例來說，根據文字中出現的前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個詞，來預測下一個詞</a:t>
            </a: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855</Words>
  <Application>Microsoft Office PowerPoint</Application>
  <PresentationFormat>如螢幕大小 (4:3)</PresentationFormat>
  <Paragraphs>77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NLP Course #3</vt:lpstr>
      <vt:lpstr>Neural Probabilistic  Language Model</vt:lpstr>
      <vt:lpstr>NNLM的定義</vt:lpstr>
      <vt:lpstr>NNLM的定義</vt:lpstr>
      <vt:lpstr>NNLM的定義</vt:lpstr>
      <vt:lpstr>NNLM的定義</vt:lpstr>
      <vt:lpstr>NNLM的定義</vt:lpstr>
      <vt:lpstr>NNLM的定義</vt:lpstr>
      <vt:lpstr>NNLM的定義</vt:lpstr>
      <vt:lpstr>輸入層：從ONE HOE到分佈式</vt:lpstr>
      <vt:lpstr>輸入層：從ONE HOE到分佈式</vt:lpstr>
      <vt:lpstr>隱藏層</vt:lpstr>
      <vt:lpstr>輸出層</vt:lpstr>
      <vt:lpstr>損失函數</vt:lpstr>
      <vt:lpstr>NNLM的初始化</vt:lpstr>
      <vt:lpstr>前向傳播</vt:lpstr>
      <vt:lpstr>前向傳播</vt:lpstr>
      <vt:lpstr>前向傳播</vt:lpstr>
      <vt:lpstr>前向傳播</vt:lpstr>
      <vt:lpstr>前向傳播</vt:lpstr>
      <vt:lpstr>反向傳播</vt:lpstr>
      <vt:lpstr>訓練過程</vt:lpstr>
      <vt:lpstr>隱藏層</vt:lpstr>
      <vt:lpstr>隱藏層</vt:lpstr>
      <vt:lpstr>隱藏層</vt:lpstr>
      <vt:lpstr>隱藏層</vt:lpstr>
      <vt:lpstr>隱藏層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Course #3</dc:title>
  <dc:creator>joshhu</dc:creator>
  <cp:lastModifiedBy>joshhu</cp:lastModifiedBy>
  <cp:revision>57</cp:revision>
  <dcterms:created xsi:type="dcterms:W3CDTF">2020-04-15T07:47:42Z</dcterms:created>
  <dcterms:modified xsi:type="dcterms:W3CDTF">2020-06-14T07:54:00Z</dcterms:modified>
</cp:coreProperties>
</file>