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54" r:id="rId2"/>
    <p:sldId id="652" r:id="rId3"/>
    <p:sldId id="653" r:id="rId4"/>
    <p:sldId id="654" r:id="rId5"/>
    <p:sldId id="656" r:id="rId6"/>
    <p:sldId id="655" r:id="rId7"/>
    <p:sldId id="651" r:id="rId8"/>
    <p:sldId id="650" r:id="rId9"/>
    <p:sldId id="600" r:id="rId10"/>
    <p:sldId id="628" r:id="rId11"/>
    <p:sldId id="601" r:id="rId12"/>
    <p:sldId id="629" r:id="rId13"/>
    <p:sldId id="604" r:id="rId14"/>
    <p:sldId id="607" r:id="rId15"/>
    <p:sldId id="632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2" r:id="rId24"/>
    <p:sldId id="641" r:id="rId25"/>
    <p:sldId id="643" r:id="rId26"/>
    <p:sldId id="605" r:id="rId27"/>
    <p:sldId id="606" r:id="rId28"/>
    <p:sldId id="613" r:id="rId29"/>
    <p:sldId id="614" r:id="rId30"/>
    <p:sldId id="615" r:id="rId31"/>
    <p:sldId id="616" r:id="rId32"/>
    <p:sldId id="618" r:id="rId33"/>
    <p:sldId id="619" r:id="rId34"/>
    <p:sldId id="620" r:id="rId35"/>
    <p:sldId id="621" r:id="rId36"/>
    <p:sldId id="622" r:id="rId37"/>
    <p:sldId id="623" r:id="rId38"/>
    <p:sldId id="645" r:id="rId39"/>
    <p:sldId id="644" r:id="rId40"/>
    <p:sldId id="646" r:id="rId41"/>
    <p:sldId id="647" r:id="rId42"/>
    <p:sldId id="648" r:id="rId43"/>
    <p:sldId id="624" r:id="rId44"/>
    <p:sldId id="625" r:id="rId45"/>
    <p:sldId id="627" r:id="rId46"/>
    <p:sldId id="626" r:id="rId47"/>
    <p:sldId id="649" r:id="rId4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9/26/2019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ZwyhOD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v-tricks.com/deep-learning-2/tensorflow-or-pytor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ense.ai/keras-or-pytorch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kBykROw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8MQetv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y7Iw9tP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學習分類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9050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所有維度空間的量，從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維開始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純量，任何數值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 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向量，多維空間亦可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矩陣，多維矩陣亦可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3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維以上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 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什麼叫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Tensor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但你只需要學一種：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就算不用框架也能手刻神經網路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強大的線上資源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支援幾乎所有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有各種各樣的開發、執行環境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支援主流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(pt, OMNX,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pth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要選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框架如何執行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框架的版本問題？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程式常見問題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既然都要輸入指令，推薦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3.X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管理模組版本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框架及版本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Lab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測試環境：本機安裝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本機沒有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問題解答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https://hackmd.io/@joshhu/SyZwyhODB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圖模型的實現，有靜態圖及動態圖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Tensor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及處理自動微分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網路架構可直接使用及操作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(CV)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及深度學習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和各種程式語言的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524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流行的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553200" cy="49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20574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微軟系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CNTK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Gluon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Amazone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Caffee2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Caffe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框架分類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525780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Over 25 ML Frameworks</a:t>
            </a:r>
          </a:p>
          <a:p>
            <a:r>
              <a:rPr lang="en-US" altLang="zh-TW" dirty="0" smtClean="0">
                <a:hlinkClick r:id="rId3"/>
              </a:rPr>
              <a:t>https://en.wikipedia.org/wiki/Comparison_of_deep_learning_software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https://cv-tricks.com/deep-learning-2/tensorflow-or-pytorch/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2542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hu\Desktop\0_evyn__u-hLdAmh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35800" cy="1345597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381000" y="20574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出品，目前最流行的框架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Gmail,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Uber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Airbnb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Nvidia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Python, C++, Go, C#, Java, Julia, JS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GPU, CPU, Server, PC, Android,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iOS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入門不容易，程式碼架構複雜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靜態圖架構，需要較多的程式碼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適合於較有經驗的工程師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資源多，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背書，可用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40417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不是框架，只是高階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，連接框架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CNTK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為主，大量運用其語法如產生器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適合作為原型開發及實驗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已可完成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99.9%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的深度學習工作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內的模組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建議新手從此入門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 descr="C:\Users\joshhu\Desktop\0_SQ5d97NfXZPJSyS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99170"/>
            <a:ext cx="4848225" cy="14059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445127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開發，其來源於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Lua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twitter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salesforce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等服務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使用動態圖更新，可隨時修改模型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時清楚明瞭，支援平行處理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支援分散式學習架構，多個預訓練模型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非常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pythonic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，對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熟悉者的福音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容易上手，比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122" name="Picture 2" descr="C:\Users\joshhu\Desktop\0_lpdvSWt1Ykqir4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63927"/>
            <a:ext cx="5334000" cy="14535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3622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最有名的特色就是跨裝置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Apache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頂級專案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支援最多的語言，包括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 ++, Python, R, Julia, JavaScript,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Scala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Go, Perl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最大的特色就是跨平台的平行處理，使用在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AWS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70" name="Picture 2" descr="C:\Users\joshhu\Desktop\0_RWhWbDJO-PiwVIf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"/>
            <a:ext cx="4762500" cy="1628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shhu\Desktop\0_H1D-uIC809IqAY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4079875" cy="1359108"/>
          </a:xfrm>
          <a:prstGeom prst="rect">
            <a:avLst/>
          </a:prstGeom>
          <a:noFill/>
        </p:spPr>
      </p:pic>
      <p:pic>
        <p:nvPicPr>
          <p:cNvPr id="6147" name="Picture 3" descr="C:\Users\joshhu\Desktop\0_W0fohqYnzfjdHVV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595813" cy="1456099"/>
          </a:xfrm>
          <a:prstGeom prst="rect">
            <a:avLst/>
          </a:prstGeom>
          <a:noFill/>
        </p:spPr>
      </p:pic>
      <p:pic>
        <p:nvPicPr>
          <p:cNvPr id="6148" name="Picture 4" descr="C:\Users\joshhu\Desktop\0_6BUbC56Ff2v9tSU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33400"/>
            <a:ext cx="3171825" cy="1585913"/>
          </a:xfrm>
          <a:prstGeom prst="rect">
            <a:avLst/>
          </a:prstGeom>
          <a:noFill/>
        </p:spPr>
      </p:pic>
      <p:pic>
        <p:nvPicPr>
          <p:cNvPr id="6149" name="Picture 5" descr="C:\Users\joshhu\Desktop\0_ouwuwQ4-u-w9-H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743200"/>
            <a:ext cx="3309938" cy="1734891"/>
          </a:xfrm>
          <a:prstGeom prst="rect">
            <a:avLst/>
          </a:prstGeom>
          <a:noFill/>
        </p:spPr>
      </p:pic>
      <p:pic>
        <p:nvPicPr>
          <p:cNvPr id="6150" name="Picture 6" descr="C:\Users\joshhu\Desktop\0_57bYWoaVUCw8_P7_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181600"/>
            <a:ext cx="2990850" cy="1113529"/>
          </a:xfrm>
          <a:prstGeom prst="rect">
            <a:avLst/>
          </a:prstGeom>
          <a:noFill/>
        </p:spPr>
      </p:pic>
      <p:pic>
        <p:nvPicPr>
          <p:cNvPr id="6151" name="Picture 7" descr="C:\Users\joshhu\Desktop\0_Es0yOMp_v6YhPnt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5257800"/>
            <a:ext cx="3563398" cy="917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22842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開發商用產品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不管原理快速上手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了解數學原理更彈性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針對不同框架的建議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建邊有一份完整的比較可以顯示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的差別</a:t>
            </a:r>
            <a:endParaRPr lang="en-US" altLang="zh-TW" b="1" dirty="0" smtClean="0">
              <a:hlinkClick r:id="rId3"/>
            </a:endParaRPr>
          </a:p>
          <a:p>
            <a:r>
              <a:rPr lang="en-US" altLang="zh-TW" b="1" dirty="0" smtClean="0">
                <a:hlinkClick r:id="rId3"/>
              </a:rPr>
              <a:t>https://deepsense.ai/keras-or-pytorch/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本課程使用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授課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8200" y="32004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完整開發環境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內建常用的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可建立不同版本的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不同環境間也可安裝共用模組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最好用的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本機不用預裝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安裝模組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with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276600"/>
            <a:ext cx="6858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228600"/>
            <a:ext cx="73152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186737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609600" y="304800"/>
            <a:ext cx="8534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吳恩達：目前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99%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都是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DL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8694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啟動不同的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kern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81800" cy="47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，可安裝各種擴充外掛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696200" cy="47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支援各種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62420"/>
            <a:ext cx="8321529" cy="468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95247" cy="46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terminal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01025" cy="498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支援多種檔案格式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及其它擴充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https://hackmd.io/@joshhu/BkBykROwB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924800" cy="487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609600" y="304800"/>
            <a:ext cx="8534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David Silver: DL + RL = AI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4290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如果你只想安裝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driver</a:t>
            </a:r>
          </a:p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系統只需要安裝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driver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Pull image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即可使用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要注意所有檔案都會變成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root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每次重啟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container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很多模組要重新安裝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28600"/>
            <a:ext cx="65532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nvidia-docker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https://hackmd.io/@joshhu/Sy8MQetvS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C:\Users\joshhu\Desktop\547OLKCO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GPU</a:t>
            </a: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https://hackmd.io/@joshhu/By7Iw9tPS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 descr="C:\Users\joshhu\Desktop\ZAGZKIPS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19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7526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維性回歸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(Linear Regression)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邏輯回歸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(Logistics Regression)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神經元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(Neuron)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權重、偏移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(Weight, Bias)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啟動函數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Activation Function)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(Neural Network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損失函數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(Loss Function)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輪、批次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(Epoch, batch)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Deep Learning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梯度下降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(SGD)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學習率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(Learning Rate)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連鎖律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(Chain Rule)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反向傳遞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(Back propagation)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MSE(Mean Square Error)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交叉熵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(Cross Entropy)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Softmax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Normalization, Regularization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Deep Learning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Pytorch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詳細說明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905001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高速及最大彈性的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DL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研究平台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提供如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般的陣列運算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沒有的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張量運算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自動微分功能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所有需要處理張量運算的操作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類神經網路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電腦視覺處理資料及操作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Pytorch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torch.tensor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1177</Words>
  <Application>Microsoft Office PowerPoint</Application>
  <PresentationFormat>如螢幕大小 (4:3)</PresentationFormat>
  <Paragraphs>223</Paragraphs>
  <Slides>47</Slides>
  <Notes>35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2019-09-26T09:12:34Z</dcterms:modified>
</cp:coreProperties>
</file>