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</p:sldMasterIdLst>
  <p:notesMasterIdLst>
    <p:notesMasterId r:id="rId31"/>
  </p:notesMasterIdLst>
  <p:sldIdLst>
    <p:sldId id="256" r:id="rId3"/>
    <p:sldId id="295" r:id="rId4"/>
    <p:sldId id="289" r:id="rId5"/>
    <p:sldId id="296" r:id="rId6"/>
    <p:sldId id="290" r:id="rId7"/>
    <p:sldId id="297" r:id="rId8"/>
    <p:sldId id="260" r:id="rId9"/>
    <p:sldId id="261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</p:sldIdLst>
  <p:sldSz cx="9144000" cy="5143500" type="screen16x9"/>
  <p:notesSz cx="6858000" cy="9144000"/>
  <p:embeddedFontLst>
    <p:embeddedFont>
      <p:font typeface="Helvetica Neue" charset="0"/>
      <p:regular r:id="rId32"/>
      <p:bold r:id="rId33"/>
      <p:italic r:id="rId34"/>
      <p:boldItalic r:id="rId35"/>
    </p:embeddedFont>
    <p:embeddedFont>
      <p:font typeface="Gill Sans" charset="0"/>
      <p:regular r:id="rId36"/>
      <p:bold r:id="rId37"/>
    </p:embeddedFont>
    <p:embeddedFont>
      <p:font typeface="Merriweather Sans" charset="0"/>
      <p:italic r:id="rId38"/>
      <p:boldItalic r:id="rId39"/>
    </p:embeddedFont>
    <p:embeddedFont>
      <p:font typeface="Helvetica Neue Light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01982D9C-ACF8-4ADE-92DF-B2A1BFCCCC5C}">
  <a:tblStyle styleId="{01982D9C-ACF8-4ADE-92DF-B2A1BFCCCC5C}" styleName="Table_0"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insideV>
        </a:tcBdr>
        <a:fill>
          <a:solidFill>
            <a:srgbClr val="FAF7E9"/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EDEADD"/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9400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9400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696" y="-69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4.fntdata"/><Relationship Id="rId43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ba50f754_0_4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27ba50f754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a50f768_0_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27ba50f76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a50f768_0_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27ba50f76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a50f768_0_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27ba50f76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a50f768_0_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27ba50f76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a50f768_0_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27ba50f76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7ca740315_213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27ca740315_2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7ba50f76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1" name="Google Shape;201;g27ba50f768_0_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a50f768_0_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27ba50f76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a50f768_0_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27ba50f76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 cop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2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37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7"/>
          <p:cNvSpPr txBox="1">
            <a:spLocks noGrp="1"/>
          </p:cNvSpPr>
          <p:nvPr>
            <p:ph type="ctrTitle" idx="4294967295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lang="en" sz="4200" b="0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lang="en"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2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lang="en" sz="3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sp>
        <p:nvSpPr>
          <p:cNvPr id="149" name="Google Shape;149;p37"/>
          <p:cNvSpPr txBox="1"/>
          <p:nvPr/>
        </p:nvSpPr>
        <p:spPr>
          <a:xfrm>
            <a:off x="1043608" y="1995800"/>
            <a:ext cx="7200800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lang="en" sz="3400" b="0" i="0" u="none" strike="noStrike" cap="none" dirty="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2: </a:t>
            </a:r>
            <a:r>
              <a:rPr lang="en" sz="3400" b="0" i="0" u="none" strike="noStrike" cap="none" dirty="0" smtClean="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Computational Graph</a:t>
            </a:r>
            <a:endParaRPr sz="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9592" y="555526"/>
            <a:ext cx="7403642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3608" y="1491630"/>
            <a:ext cx="7359558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600" y="555526"/>
            <a:ext cx="6912768" cy="4155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5" y="771550"/>
            <a:ext cx="3528392" cy="63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32040" y="123478"/>
            <a:ext cx="2743213" cy="480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43225" y="555625"/>
            <a:ext cx="3255963" cy="403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5616" y="1203598"/>
            <a:ext cx="7348867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1750" y="654050"/>
            <a:ext cx="6540500" cy="383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648" y="699542"/>
            <a:ext cx="6842090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3608" y="555526"/>
            <a:ext cx="7272808" cy="4343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>
            <a:spLocks noGrp="1"/>
          </p:cNvSpPr>
          <p:nvPr>
            <p:ph type="title"/>
          </p:nvPr>
        </p:nvSpPr>
        <p:spPr>
          <a:xfrm>
            <a:off x="467544" y="1563638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dirty="0" smtClean="0"/>
              <a:t/>
            </a:r>
            <a:br>
              <a:rPr lang="en" dirty="0" smtClean="0"/>
            </a:br>
            <a:endParaRPr dirty="0"/>
          </a:p>
          <a:p>
            <a:pPr lvl="0">
              <a:buClr>
                <a:srgbClr val="004C7F"/>
              </a:buClr>
            </a:pPr>
            <a:r>
              <a:rPr lang="es-ES" altLang="zh-TW" sz="3200" dirty="0" smtClean="0"/>
              <a:t>f(x, y, x) = (x + y) * z</a:t>
            </a:r>
            <a:r>
              <a:rPr lang="en" sz="3000" b="0" i="1" u="none" strike="noStrike" cap="none" dirty="0" smtClean="0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>
            <a:spLocks noGrp="1"/>
          </p:cNvSpPr>
          <p:nvPr>
            <p:ph type="title"/>
          </p:nvPr>
        </p:nvSpPr>
        <p:spPr>
          <a:xfrm>
            <a:off x="683568" y="1203598"/>
            <a:ext cx="8280900" cy="280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dirty="0" smtClean="0"/>
              <a:t>Computational Graph</a:t>
            </a: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/>
            </a:r>
            <a:b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dirty="0" smtClean="0"/>
              <a:t/>
            </a:r>
            <a:br>
              <a:rPr lang="en" dirty="0" smtClean="0"/>
            </a:b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lang="en" sz="3000" b="0" i="1" u="none" strike="noStrike" cap="none" dirty="0" smtClean="0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Use nodes and edges to represent complex math problems.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>
            <a:spLocks noGrp="1"/>
          </p:cNvSpPr>
          <p:nvPr>
            <p:ph type="title"/>
          </p:nvPr>
        </p:nvSpPr>
        <p:spPr>
          <a:xfrm>
            <a:off x="467544" y="1707654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dirty="0" smtClean="0"/>
              <a:t>Deep Learning</a:t>
            </a: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/>
            </a:r>
            <a:b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dirty="0" smtClean="0"/>
              <a:t/>
            </a:r>
            <a:br>
              <a:rPr lang="en" dirty="0" smtClean="0"/>
            </a:b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lang="en" sz="3000" b="0" i="1" u="none" strike="noStrike" cap="none" dirty="0" smtClean="0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Use statistical and mathematical ways to solve complicated math problem.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648" y="1203598"/>
            <a:ext cx="6883594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7664" y="1203598"/>
            <a:ext cx="5575628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600" y="2139702"/>
            <a:ext cx="743971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>
            <a:spLocks noGrp="1"/>
          </p:cNvSpPr>
          <p:nvPr>
            <p:ph type="title"/>
          </p:nvPr>
        </p:nvSpPr>
        <p:spPr>
          <a:xfrm>
            <a:off x="467544" y="1563638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dirty="0" smtClean="0"/>
              <a:t/>
            </a:r>
            <a:br>
              <a:rPr lang="en" dirty="0" smtClean="0"/>
            </a:br>
            <a:endParaRPr dirty="0"/>
          </a:p>
          <a:p>
            <a:pPr lvl="0">
              <a:buClr>
                <a:srgbClr val="004C7F"/>
              </a:buClr>
            </a:pPr>
            <a:r>
              <a:rPr lang="es-ES" altLang="zh-TW" sz="3200" dirty="0" smtClean="0"/>
              <a:t>f(x, y, x) = (x + y) * z</a:t>
            </a:r>
            <a:r>
              <a:rPr lang="en" sz="3000" b="0" i="1" u="none" strike="noStrike" cap="none" dirty="0" smtClean="0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9592" y="411510"/>
            <a:ext cx="7385344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576" y="699542"/>
            <a:ext cx="7635187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600" y="2139702"/>
            <a:ext cx="743971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4" y="483518"/>
            <a:ext cx="8299341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11760" y="555526"/>
            <a:ext cx="4176464" cy="4236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>
            <a:spLocks noGrp="1"/>
          </p:cNvSpPr>
          <p:nvPr>
            <p:ph type="title"/>
          </p:nvPr>
        </p:nvSpPr>
        <p:spPr>
          <a:xfrm>
            <a:off x="683568" y="1203598"/>
            <a:ext cx="8280900" cy="280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dirty="0" smtClean="0"/>
              <a:t>Free up a Tree</a:t>
            </a: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/>
            </a:r>
            <a:b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dirty="0" smtClean="0"/>
              <a:t/>
            </a:r>
            <a:br>
              <a:rPr lang="en" dirty="0" smtClean="0"/>
            </a:b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lang="en" sz="3000" b="0" i="1" u="none" strike="noStrike" cap="none" dirty="0" smtClean="0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Remove all rules, numbers, directions, edges....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9752" y="627534"/>
            <a:ext cx="3888432" cy="386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576" y="1491630"/>
            <a:ext cx="7914626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標題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9592" y="987574"/>
            <a:ext cx="7377823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9592" y="915566"/>
            <a:ext cx="7596139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528" y="1347614"/>
            <a:ext cx="8299024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21</Words>
  <Application>Microsoft Office PowerPoint</Application>
  <PresentationFormat>如螢幕大小 (16:9)</PresentationFormat>
  <Paragraphs>13</Paragraphs>
  <Slides>28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28</vt:i4>
      </vt:variant>
    </vt:vector>
  </HeadingPairs>
  <TitlesOfParts>
    <vt:vector size="36" baseType="lpstr">
      <vt:lpstr>Arial</vt:lpstr>
      <vt:lpstr>新細明體</vt:lpstr>
      <vt:lpstr>Helvetica Neue</vt:lpstr>
      <vt:lpstr>Gill Sans</vt:lpstr>
      <vt:lpstr>Merriweather Sans</vt:lpstr>
      <vt:lpstr>Helvetica Neue Light</vt:lpstr>
      <vt:lpstr>Simple Light</vt:lpstr>
      <vt:lpstr>White</vt:lpstr>
      <vt:lpstr>ML/DL for Everyone with  </vt:lpstr>
      <vt:lpstr>Computational Graph   Use nodes and edges to represent complex math problems.</vt:lpstr>
      <vt:lpstr>投影片 3</vt:lpstr>
      <vt:lpstr>Free up a Tree   Remove all rules, numbers, directions, edges....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  f(x, y, x) = (x + y) * z.</vt:lpstr>
      <vt:lpstr>Deep Learning   Use statistical and mathematical ways to solve complicated math problem.</vt:lpstr>
      <vt:lpstr>投影片 21</vt:lpstr>
      <vt:lpstr>投影片 22</vt:lpstr>
      <vt:lpstr>投影片 23</vt:lpstr>
      <vt:lpstr>  f(x, y, x) = (x + y) * z.</vt:lpstr>
      <vt:lpstr>投影片 25</vt:lpstr>
      <vt:lpstr>投影片 26</vt:lpstr>
      <vt:lpstr>投影片 27</vt:lpstr>
      <vt:lpstr>投影片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ML/DL for Everyone with</dc:title>
  <dc:creator>joshhu</dc:creator>
  <cp:lastModifiedBy>joshhu</cp:lastModifiedBy>
  <cp:revision>53</cp:revision>
  <dcterms:modified xsi:type="dcterms:W3CDTF">2019-03-07T12:50:37Z</dcterms:modified>
</cp:coreProperties>
</file>