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4" r:id="rId2"/>
    <p:sldId id="600" r:id="rId3"/>
    <p:sldId id="601" r:id="rId4"/>
    <p:sldId id="602" r:id="rId5"/>
    <p:sldId id="603" r:id="rId6"/>
    <p:sldId id="604" r:id="rId7"/>
    <p:sldId id="607" r:id="rId8"/>
    <p:sldId id="605" r:id="rId9"/>
    <p:sldId id="606" r:id="rId10"/>
    <p:sldId id="608" r:id="rId11"/>
    <p:sldId id="610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7" r:id="rId26"/>
    <p:sldId id="626" r:id="rId2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9/25/2019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下載並安裝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" y="1524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不用管你主機所在的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版本，如果你是舊版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Ubuntu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，預設會安裝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會幫你先把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3.6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也裝起來。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/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執行就可直接安裝，就可以使用了。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easy_install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wheel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等套件管理程式共用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124200"/>
            <a:ext cx="6858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notebook/lab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61114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Python3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Python3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400800" cy="36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Python2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6248400" cy="38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838200"/>
            <a:ext cx="89408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02529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8104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669925"/>
            <a:ext cx="9086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K80 12GB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傳及執行速度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一種最流行的物件導向程式語言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功能強大，能做到任何事情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人工智慧最廣泛的語言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有各種各樣的執行環境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是什麼東西？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好像要安裝？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直接支援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有兩種版本，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3.X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版本沒有新舊好壞之分，就是語法稍有不同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大部分時間用別人開發好的模組或套件，不用自己開發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怎麼用？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多的說不完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下直接輸入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的執行環境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84886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我要在哪寫程式？在哪執行程式？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不同版本間的相容性怎麼辦？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別人寫的模組套件怎麼執行？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模組套件有沒有版本問題？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如果有圖表，怎麼顯示？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很多地方可以寫程式，好用的少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有整合的開發環境，很多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都行，最好兩者可以並存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不同版本之間要靠版本管理工具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要安裝到執行的環境中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有，因此要有版本管理工具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要有能顯示圖表的開發環境，最好是瀏覽器。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初學者最常見的問題：答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版本管理的工具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內建了許多常用的模組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可以建立非常多個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環境包括了版本、安裝哪些模組、模組版本等等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已內建所有常用的模組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初學者的救星完整方案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610</Words>
  <Application>Microsoft Office PowerPoint</Application>
  <PresentationFormat>如螢幕大小 (4:3)</PresentationFormat>
  <Paragraphs>115</Paragraphs>
  <Slides>26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2019-09-25T15:18:46Z</dcterms:modified>
</cp:coreProperties>
</file>