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7"/>
  </p:notesMasterIdLst>
  <p:sldIdLst>
    <p:sldId id="256" r:id="rId3"/>
    <p:sldId id="300" r:id="rId4"/>
    <p:sldId id="301" r:id="rId5"/>
    <p:sldId id="302" r:id="rId6"/>
  </p:sldIdLst>
  <p:sldSz cx="9144000" cy="5143500" type="screen16x9"/>
  <p:notesSz cx="6858000" cy="9144000"/>
  <p:embeddedFontLst>
    <p:embeddedFont>
      <p:font typeface="Helvetica Neue" charset="0"/>
      <p:regular r:id="rId8"/>
      <p:bold r:id="rId9"/>
      <p:italic r:id="rId10"/>
      <p:boldItalic r:id="rId11"/>
    </p:embeddedFont>
    <p:embeddedFont>
      <p:font typeface="Gill Sans" charset="0"/>
      <p:regular r:id="rId12"/>
      <p:bold r:id="rId13"/>
    </p:embeddedFont>
    <p:embeddedFont>
      <p:font typeface="Helvetica Neue Light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547664" y="1851670"/>
            <a:ext cx="6126600" cy="82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dirty="0" smtClean="0">
                <a:solidFill>
                  <a:srgbClr val="5E5E5E"/>
                </a:solidFill>
                <a:latin typeface="Helvetica Neue"/>
                <a:sym typeface="Helvetica Neue"/>
              </a:rPr>
              <a:t>Pytorch </a:t>
            </a:r>
            <a:r>
              <a:rPr lang="en" sz="3400" b="1" dirty="0" smtClean="0">
                <a:solidFill>
                  <a:srgbClr val="5E5E5E"/>
                </a:solidFill>
                <a:latin typeface="Helvetica Neue"/>
                <a:sym typeface="Helvetica Neue"/>
              </a:rPr>
              <a:t>Basics</a:t>
            </a:r>
            <a:endParaRPr sz="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Numbers Flow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563638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Numbers flow through different mathematic operations.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Numbers can be scalars, vectors, matrix and higher-dimension ones.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Scalar </a:t>
            </a:r>
            <a:r>
              <a:rPr lang="en-US" altLang="zh-TW" sz="2000" dirty="0" smtClean="0">
                <a:sym typeface="Wingdings" pitchFamily="2" charset="2"/>
              </a:rPr>
              <a:t> 0d tensor, vectors  1d tensor, matrix  2d tensor</a:t>
            </a:r>
            <a:r>
              <a:rPr lang="en-US" altLang="zh-TW" sz="2000" dirty="0" smtClean="0">
                <a:sym typeface="Wingdings" pitchFamily="2" charset="2"/>
              </a:rPr>
              <a:t>, + </a:t>
            </a:r>
            <a:endParaRPr lang="en-US" altLang="zh-TW" sz="2000" dirty="0" smtClean="0"/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Numbers of any dimension are called ‘Tensors’.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We need to track down all the ‘tensors’ changes in all mathematic operations.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That’s why Google calls its framework ‘</a:t>
            </a:r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’</a:t>
            </a:r>
            <a:endParaRPr lang="en-US" altLang="zh-TW" sz="2000" dirty="0" smtClean="0"/>
          </a:p>
          <a:p>
            <a:pPr marL="268288" lvl="2" indent="-268288">
              <a:buFont typeface="Wingdings" pitchFamily="2" charset="2"/>
              <a:buChar char="ü"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3 Major parts in Pytorch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779662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2" indent="-88900">
              <a:buFont typeface="Wingdings" pitchFamily="2" charset="2"/>
              <a:buChar char="ü"/>
            </a:pPr>
            <a:r>
              <a:rPr lang="en-US" altLang="zh-TW" sz="2000" dirty="0" smtClean="0"/>
              <a:t>Tensors</a:t>
            </a:r>
          </a:p>
          <a:p>
            <a:pPr marL="88900" lvl="2" indent="-88900">
              <a:buFont typeface="Wingdings" pitchFamily="2" charset="2"/>
              <a:buChar char="ü"/>
            </a:pPr>
            <a:r>
              <a:rPr lang="en-US" altLang="zh-TW" sz="2000" dirty="0" smtClean="0"/>
              <a:t>Changes of tensors</a:t>
            </a:r>
          </a:p>
          <a:p>
            <a:pPr marL="88900" lvl="2" indent="-88900">
              <a:buFont typeface="Wingdings" pitchFamily="2" charset="2"/>
              <a:buChar char="ü"/>
            </a:pPr>
            <a:r>
              <a:rPr lang="en-US" altLang="zh-TW" sz="2000" dirty="0" smtClean="0"/>
              <a:t>Mathematic operations on tensors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A typical 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training procedure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Define </a:t>
            </a:r>
            <a:r>
              <a:rPr lang="en-US" altLang="zh-TW" dirty="0" smtClean="0"/>
              <a:t>the neural network that has some learnable parameters (or </a:t>
            </a:r>
            <a:r>
              <a:rPr lang="en-US" altLang="zh-TW" dirty="0" smtClean="0"/>
              <a:t>weights)Iterate </a:t>
            </a:r>
            <a:r>
              <a:rPr lang="en-US" altLang="zh-TW" dirty="0" smtClean="0"/>
              <a:t>over a dataset of inputs</a:t>
            </a:r>
          </a:p>
          <a:p>
            <a:r>
              <a:rPr lang="en-US" altLang="zh-TW" dirty="0" smtClean="0"/>
              <a:t>Process input through the network</a:t>
            </a:r>
          </a:p>
          <a:p>
            <a:r>
              <a:rPr lang="en-US" altLang="zh-TW" dirty="0" smtClean="0"/>
              <a:t>Compute the loss (how far is the output from being correct)</a:t>
            </a:r>
          </a:p>
          <a:p>
            <a:r>
              <a:rPr lang="en-US" altLang="zh-TW" dirty="0" smtClean="0"/>
              <a:t>Propagate gradients back into the network’s parameters</a:t>
            </a:r>
          </a:p>
          <a:p>
            <a:r>
              <a:rPr lang="en-US" altLang="zh-TW" dirty="0" smtClean="0"/>
              <a:t>Update the weights of the network, typically using a simple update rule: weight = weight - 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 * gradient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187</Words>
  <Application>Microsoft Office PowerPoint</Application>
  <PresentationFormat>如螢幕大小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Arial</vt:lpstr>
      <vt:lpstr>新細明體</vt:lpstr>
      <vt:lpstr>Helvetica Neue</vt:lpstr>
      <vt:lpstr>Gill Sans</vt:lpstr>
      <vt:lpstr>Wingdings</vt:lpstr>
      <vt:lpstr>Helvetica Neue Light</vt:lpstr>
      <vt:lpstr>Simple Light</vt:lpstr>
      <vt:lpstr>White</vt:lpstr>
      <vt:lpstr>投影片 1</vt:lpstr>
      <vt:lpstr>Numbers Flow</vt:lpstr>
      <vt:lpstr>3 Major parts in Pytorch</vt:lpstr>
      <vt:lpstr>A typical nn training procedure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62</cp:revision>
  <dcterms:modified xsi:type="dcterms:W3CDTF">2019-08-05T16:27:27Z</dcterms:modified>
</cp:coreProperties>
</file>