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699" r:id="rId2"/>
    <p:sldMasterId id="2147483701" r:id="rId3"/>
  </p:sldMasterIdLst>
  <p:notesMasterIdLst>
    <p:notesMasterId r:id="rId11"/>
  </p:notesMasterIdLst>
  <p:sldIdLst>
    <p:sldId id="256" r:id="rId4"/>
    <p:sldId id="259" r:id="rId5"/>
    <p:sldId id="270" r:id="rId6"/>
    <p:sldId id="271" r:id="rId7"/>
    <p:sldId id="272" r:id="rId8"/>
    <p:sldId id="273" r:id="rId9"/>
    <p:sldId id="274" r:id="rId10"/>
  </p:sldIdLst>
  <p:sldSz cx="9144000" cy="5143500" type="screen16x9"/>
  <p:notesSz cx="6858000" cy="9144000"/>
  <p:embeddedFontLst>
    <p:embeddedFont>
      <p:font typeface="微軟正黑體" pitchFamily="34" charset="-120"/>
      <p:regular r:id="rId12"/>
      <p:bold r:id="rId13"/>
    </p:embeddedFont>
    <p:embeddedFont>
      <p:font typeface="Helvetica Neue" charset="0"/>
      <p:regular r:id="rId14"/>
      <p:bold r:id="rId15"/>
      <p:italic r:id="rId16"/>
      <p:boldItalic r:id="rId17"/>
    </p:embeddedFont>
    <p:embeddedFont>
      <p:font typeface="Gill Sans" charset="0"/>
      <p:regular r:id="rId18"/>
      <p:bold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Helvetica Neue Light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37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bdd75c69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7bdd75c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7bdd75c69_0_2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g27bdd75c69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7bdd75c69_0_2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27bdd75c6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7bdd75c69_0_2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g27bdd75c69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7bdd75c69_0_2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g27bdd75c69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7bdd75c69_0_2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g27bdd75c69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9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9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2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3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44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5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5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6"/>
          <p:cNvSpPr>
            <a:spLocks noGrp="1"/>
          </p:cNvSpPr>
          <p:nvPr>
            <p:ph type="pic" idx="2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46"/>
          <p:cNvSpPr txBox="1">
            <a:spLocks noGrp="1"/>
          </p:cNvSpPr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46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46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7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8"/>
          <p:cNvSpPr>
            <a:spLocks noGrp="1"/>
          </p:cNvSpPr>
          <p:nvPr>
            <p:ph type="pic" idx="2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48"/>
          <p:cNvSpPr txBox="1">
            <a:spLocks noGrp="1"/>
          </p:cNvSpPr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48"/>
          <p:cNvSpPr txBox="1">
            <a:spLocks noGrp="1"/>
          </p:cNvSpPr>
          <p:nvPr>
            <p:ph type="body" idx="1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48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9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4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0"/>
          <p:cNvSpPr>
            <a:spLocks noGrp="1"/>
          </p:cNvSpPr>
          <p:nvPr>
            <p:ph type="pic" idx="2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50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50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5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1"/>
          <p:cNvSpPr txBox="1">
            <a:spLocks noGrp="1"/>
          </p:cNvSpPr>
          <p:nvPr>
            <p:ph type="body" idx="1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5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2"/>
          <p:cNvSpPr>
            <a:spLocks noGrp="1"/>
          </p:cNvSpPr>
          <p:nvPr>
            <p:ph type="pic" idx="2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52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52"/>
          <p:cNvSpPr>
            <a:spLocks noGrp="1"/>
          </p:cNvSpPr>
          <p:nvPr>
            <p:ph type="pic" idx="4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52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3"/>
          <p:cNvSpPr txBox="1">
            <a:spLocks noGrp="1"/>
          </p:cNvSpPr>
          <p:nvPr>
            <p:ph type="body" idx="1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53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5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5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5"/>
          <p:cNvSpPr txBox="1"/>
          <p:nvPr/>
        </p:nvSpPr>
        <p:spPr>
          <a:xfrm>
            <a:off x="1835696" y="1635646"/>
            <a:ext cx="53313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400" b="1" dirty="0" smtClean="0">
                <a:solidFill>
                  <a:schemeClr val="dk2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手寫辨識系統</a:t>
            </a:r>
            <a:r>
              <a:rPr lang="en-US" altLang="zh-TW" sz="3400" b="1" dirty="0" smtClean="0">
                <a:solidFill>
                  <a:schemeClr val="dk2"/>
                </a:solidFill>
                <a:latin typeface="微軟正黑體" pitchFamily="34" charset="-120"/>
                <a:ea typeface="微軟正黑體" pitchFamily="34" charset="-120"/>
                <a:cs typeface="Helvetica Neue"/>
                <a:sym typeface="Helvetica Neue"/>
              </a:rPr>
              <a:t>MNIST</a:t>
            </a:r>
            <a:endParaRPr sz="500" b="1" dirty="0">
              <a:solidFill>
                <a:schemeClr val="dk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8"/>
          <p:cNvSpPr txBox="1">
            <a:spLocks noGrp="1"/>
          </p:cNvSpPr>
          <p:nvPr>
            <p:ph type="title"/>
          </p:nvPr>
        </p:nvSpPr>
        <p:spPr>
          <a:xfrm>
            <a:off x="431625" y="2308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MNIST: 10 labels</a:t>
            </a:r>
            <a:endParaRPr/>
          </a:p>
        </p:txBody>
      </p:sp>
      <p:pic>
        <p:nvPicPr>
          <p:cNvPr id="242" name="Google Shape;242;p5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545" y="1695905"/>
            <a:ext cx="3854899" cy="29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input</a:t>
            </a:r>
            <a:endParaRPr/>
          </a:p>
        </p:txBody>
      </p:sp>
      <p:pic>
        <p:nvPicPr>
          <p:cNvPr id="567" name="Google Shape;567;p7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825" y="1578769"/>
            <a:ext cx="2862732" cy="284773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5"/>
          <p:cNvSpPr txBox="1"/>
          <p:nvPr/>
        </p:nvSpPr>
        <p:spPr>
          <a:xfrm>
            <a:off x="4342300" y="2814761"/>
            <a:ext cx="24786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28x28 pixels = 784 </a:t>
            </a:r>
            <a:endParaRPr sz="500"/>
          </a:p>
        </p:txBody>
      </p:sp>
      <p:pic>
        <p:nvPicPr>
          <p:cNvPr id="569" name="Google Shape;569;p7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175" y="1020216"/>
            <a:ext cx="928421" cy="91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6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pic>
        <p:nvPicPr>
          <p:cNvPr id="575" name="Google Shape;575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7581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6769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5956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5144" y="3305175"/>
            <a:ext cx="207180" cy="29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7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2021" y="1493044"/>
            <a:ext cx="127203" cy="2805152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76"/>
          <p:cNvSpPr/>
          <p:nvPr/>
        </p:nvSpPr>
        <p:spPr>
          <a:xfrm>
            <a:off x="1331795" y="1457325"/>
            <a:ext cx="5514300" cy="25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" name="Google Shape;581;p76"/>
          <p:cNvGrpSpPr/>
          <p:nvPr/>
        </p:nvGrpSpPr>
        <p:grpSpPr>
          <a:xfrm>
            <a:off x="3549463" y="4385869"/>
            <a:ext cx="1122413" cy="489843"/>
            <a:chOff x="-1" y="-1"/>
            <a:chExt cx="2993100" cy="1306247"/>
          </a:xfrm>
        </p:grpSpPr>
        <p:pic>
          <p:nvPicPr>
            <p:cNvPr id="582" name="Google Shape;582;p76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1215936" y="-752323"/>
              <a:ext cx="564990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3" name="Google Shape;583;p76"/>
            <p:cNvSpPr txBox="1"/>
            <p:nvPr/>
          </p:nvSpPr>
          <p:spPr>
            <a:xfrm>
              <a:off x="-1" y="679846"/>
              <a:ext cx="2993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Input layer 784</a:t>
              </a:r>
              <a:endParaRPr sz="500"/>
            </a:p>
          </p:txBody>
        </p:sp>
      </p:grpSp>
      <p:grpSp>
        <p:nvGrpSpPr>
          <p:cNvPr id="3" name="Google Shape;584;p76"/>
          <p:cNvGrpSpPr/>
          <p:nvPr/>
        </p:nvGrpSpPr>
        <p:grpSpPr>
          <a:xfrm>
            <a:off x="6185756" y="4339434"/>
            <a:ext cx="1012388" cy="582711"/>
            <a:chOff x="0" y="-1"/>
            <a:chExt cx="2699700" cy="1553897"/>
          </a:xfrm>
        </p:grpSpPr>
        <p:pic>
          <p:nvPicPr>
            <p:cNvPr id="585" name="Google Shape;585;p76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1069225" y="-752323"/>
              <a:ext cx="564990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6" name="Google Shape;586;p76"/>
            <p:cNvSpPr txBox="1"/>
            <p:nvPr/>
          </p:nvSpPr>
          <p:spPr>
            <a:xfrm>
              <a:off x="0" y="432196"/>
              <a:ext cx="2699700" cy="112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output layer </a:t>
              </a:r>
              <a:endParaRPr sz="5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 (labels)</a:t>
              </a:r>
              <a:endParaRPr sz="500"/>
            </a:p>
          </p:txBody>
        </p:sp>
      </p:grpSp>
      <p:pic>
        <p:nvPicPr>
          <p:cNvPr id="587" name="Google Shape;587;p76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1707" y="1457325"/>
            <a:ext cx="5564410" cy="298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6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47213" y="2006578"/>
            <a:ext cx="1551546" cy="1543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7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grpSp>
        <p:nvGrpSpPr>
          <p:cNvPr id="2" name="Google Shape;595;p77"/>
          <p:cNvGrpSpPr/>
          <p:nvPr/>
        </p:nvGrpSpPr>
        <p:grpSpPr>
          <a:xfrm>
            <a:off x="280988" y="1604963"/>
            <a:ext cx="7862004" cy="2362238"/>
            <a:chOff x="0" y="0"/>
            <a:chExt cx="20965344" cy="6299302"/>
          </a:xfrm>
        </p:grpSpPr>
        <p:pic>
          <p:nvPicPr>
            <p:cNvPr id="596" name="Google Shape;596;p77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0502709" cy="629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7" name="Google Shape;597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6042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8" name="Google Shape;598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5887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5732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Google Shape;600;p7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557750" y="4864100"/>
              <a:ext cx="552479" cy="777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1" name="Google Shape;601;p77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688300" y="31750"/>
              <a:ext cx="277044" cy="61095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2" name="Google Shape;602;p77"/>
          <p:cNvSpPr/>
          <p:nvPr/>
        </p:nvSpPr>
        <p:spPr>
          <a:xfrm>
            <a:off x="2262775" y="1581200"/>
            <a:ext cx="5500200" cy="256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3" name="Google Shape;603;p7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881366" y="3909735"/>
            <a:ext cx="211871" cy="77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7901166" y="3909735"/>
            <a:ext cx="211871" cy="776112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77"/>
          <p:cNvSpPr txBox="1"/>
          <p:nvPr/>
        </p:nvSpPr>
        <p:spPr>
          <a:xfrm>
            <a:off x="1425389" y="4446798"/>
            <a:ext cx="11223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layer 784</a:t>
            </a:r>
            <a:endParaRPr sz="500"/>
          </a:p>
        </p:txBody>
      </p:sp>
      <p:sp>
        <p:nvSpPr>
          <p:cNvPr id="606" name="Google Shape;606;p77"/>
          <p:cNvSpPr txBox="1"/>
          <p:nvPr/>
        </p:nvSpPr>
        <p:spPr>
          <a:xfrm>
            <a:off x="7500206" y="4353929"/>
            <a:ext cx="10125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layer 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(labels)</a:t>
            </a:r>
            <a:endParaRPr sz="500"/>
          </a:p>
        </p:txBody>
      </p:sp>
      <p:pic>
        <p:nvPicPr>
          <p:cNvPr id="607" name="Google Shape;607;p77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4747245" y="3620379"/>
            <a:ext cx="211871" cy="13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77"/>
          <p:cNvSpPr txBox="1"/>
          <p:nvPr/>
        </p:nvSpPr>
        <p:spPr>
          <a:xfrm>
            <a:off x="4326171" y="4446798"/>
            <a:ext cx="1051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 layers</a:t>
            </a:r>
            <a:endParaRPr sz="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8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grpSp>
        <p:nvGrpSpPr>
          <p:cNvPr id="2" name="Google Shape;615;p78"/>
          <p:cNvGrpSpPr/>
          <p:nvPr/>
        </p:nvGrpSpPr>
        <p:grpSpPr>
          <a:xfrm>
            <a:off x="280988" y="1604963"/>
            <a:ext cx="8231606" cy="3169604"/>
            <a:chOff x="0" y="0"/>
            <a:chExt cx="21950948" cy="8452278"/>
          </a:xfrm>
        </p:grpSpPr>
        <p:grpSp>
          <p:nvGrpSpPr>
            <p:cNvPr id="3" name="Google Shape;616;p78"/>
            <p:cNvGrpSpPr/>
            <p:nvPr/>
          </p:nvGrpSpPr>
          <p:grpSpPr>
            <a:xfrm>
              <a:off x="0" y="0"/>
              <a:ext cx="20965344" cy="6299302"/>
              <a:chOff x="0" y="0"/>
              <a:chExt cx="20965344" cy="6299302"/>
            </a:xfrm>
          </p:grpSpPr>
          <p:pic>
            <p:nvPicPr>
              <p:cNvPr id="617" name="Google Shape;617;p78" descr="Image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0"/>
                <a:ext cx="20502709" cy="62993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8" name="Google Shape;618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6042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9" name="Google Shape;619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15887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" name="Google Shape;620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45732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1" name="Google Shape;621;p78" descr="Imag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7557750" y="4864100"/>
                <a:ext cx="552479" cy="7774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2" name="Google Shape;622;p78" descr="Imag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0688300" y="31750"/>
                <a:ext cx="277044" cy="61095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3" name="Google Shape;623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20320474" y="6146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4" name="Google Shape;624;p78"/>
            <p:cNvSpPr txBox="1"/>
            <p:nvPr/>
          </p:nvSpPr>
          <p:spPr>
            <a:xfrm>
              <a:off x="3051737" y="7578228"/>
              <a:ext cx="2993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Input layer 784</a:t>
              </a:r>
              <a:endParaRPr sz="500"/>
            </a:p>
          </p:txBody>
        </p:sp>
        <p:sp>
          <p:nvSpPr>
            <p:cNvPr id="625" name="Google Shape;625;p78"/>
            <p:cNvSpPr txBox="1"/>
            <p:nvPr/>
          </p:nvSpPr>
          <p:spPr>
            <a:xfrm>
              <a:off x="19251248" y="7330578"/>
              <a:ext cx="2699700" cy="112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output layer </a:t>
              </a:r>
              <a:endParaRPr sz="50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 (labels)</a:t>
              </a:r>
              <a:endParaRPr sz="500"/>
            </a:p>
          </p:txBody>
        </p:sp>
        <p:pic>
          <p:nvPicPr>
            <p:cNvPr id="626" name="Google Shape;626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4394674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Google Shape;627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7976073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8" name="Google Shape;628;p78"/>
            <p:cNvSpPr txBox="1"/>
            <p:nvPr/>
          </p:nvSpPr>
          <p:spPr>
            <a:xfrm>
              <a:off x="6842636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1: 520 </a:t>
              </a:r>
              <a:endParaRPr sz="500"/>
            </a:p>
          </p:txBody>
        </p:sp>
        <p:pic>
          <p:nvPicPr>
            <p:cNvPr id="629" name="Google Shape;629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10973273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0" name="Google Shape;630;p78"/>
            <p:cNvSpPr txBox="1"/>
            <p:nvPr/>
          </p:nvSpPr>
          <p:spPr>
            <a:xfrm>
              <a:off x="9839836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2: 320 </a:t>
              </a:r>
              <a:endParaRPr sz="500"/>
            </a:p>
          </p:txBody>
        </p:sp>
        <p:pic>
          <p:nvPicPr>
            <p:cNvPr id="631" name="Google Shape;631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13970474" y="62730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2" name="Google Shape;632;p78"/>
            <p:cNvSpPr txBox="1"/>
            <p:nvPr/>
          </p:nvSpPr>
          <p:spPr>
            <a:xfrm>
              <a:off x="12887837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3: 240 </a:t>
              </a:r>
              <a:endParaRPr sz="500"/>
            </a:p>
          </p:txBody>
        </p:sp>
        <p:pic>
          <p:nvPicPr>
            <p:cNvPr id="633" name="Google Shape;633;p78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5400000">
              <a:off x="16815274" y="6247658"/>
              <a:ext cx="564989" cy="2069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78"/>
            <p:cNvSpPr txBox="1"/>
            <p:nvPr/>
          </p:nvSpPr>
          <p:spPr>
            <a:xfrm>
              <a:off x="15681838" y="7578228"/>
              <a:ext cx="28281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hidden </a:t>
              </a:r>
              <a:r>
                <a:rPr lang="en" sz="1200" b="1"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r>
                <a:rPr lang="en" sz="12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120 </a:t>
              </a:r>
              <a:endParaRPr sz="5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Network</a:t>
            </a:r>
            <a:endParaRPr/>
          </a:p>
        </p:txBody>
      </p:sp>
      <p:grpSp>
        <p:nvGrpSpPr>
          <p:cNvPr id="2" name="Google Shape;641;p79"/>
          <p:cNvGrpSpPr/>
          <p:nvPr/>
        </p:nvGrpSpPr>
        <p:grpSpPr>
          <a:xfrm>
            <a:off x="1331640" y="1923678"/>
            <a:ext cx="6336704" cy="2376264"/>
            <a:chOff x="0" y="0"/>
            <a:chExt cx="14163006" cy="4255454"/>
          </a:xfrm>
        </p:grpSpPr>
        <p:pic>
          <p:nvPicPr>
            <p:cNvPr id="642" name="Google Shape;642;p79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3850476" cy="4255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3" name="Google Shape;643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1254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4" name="Google Shape;644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2870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5" name="Google Shape;645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4486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6" name="Google Shape;646;p79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61026" y="3285912"/>
              <a:ext cx="373225" cy="525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79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3975850" y="21448"/>
              <a:ext cx="187156" cy="41272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67</Words>
  <Application>Microsoft Office PowerPoint</Application>
  <PresentationFormat>如螢幕大小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Arial</vt:lpstr>
      <vt:lpstr>新細明體</vt:lpstr>
      <vt:lpstr>微軟正黑體</vt:lpstr>
      <vt:lpstr>Helvetica Neue</vt:lpstr>
      <vt:lpstr>Gill Sans</vt:lpstr>
      <vt:lpstr>Noto Sans Symbols</vt:lpstr>
      <vt:lpstr>Calibri</vt:lpstr>
      <vt:lpstr>Helvetica Neue Light</vt:lpstr>
      <vt:lpstr>Simple Light</vt:lpstr>
      <vt:lpstr>White</vt:lpstr>
      <vt:lpstr>White</vt:lpstr>
      <vt:lpstr>投影片 1</vt:lpstr>
      <vt:lpstr>MNIST: 10 labels</vt:lpstr>
      <vt:lpstr>MNIST input</vt:lpstr>
      <vt:lpstr>MNIST Network</vt:lpstr>
      <vt:lpstr>MNIST Network</vt:lpstr>
      <vt:lpstr>MNIST Network</vt:lpstr>
      <vt:lpstr>MNIST Network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</dc:title>
  <dc:creator>joshhu</dc:creator>
  <cp:lastModifiedBy>joshhu</cp:lastModifiedBy>
  <cp:revision>100</cp:revision>
  <dcterms:modified xsi:type="dcterms:W3CDTF">2019-08-05T16:50:45Z</dcterms:modified>
</cp:coreProperties>
</file>