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54" r:id="rId2"/>
    <p:sldId id="600" r:id="rId3"/>
    <p:sldId id="628" r:id="rId4"/>
    <p:sldId id="601" r:id="rId5"/>
    <p:sldId id="629" r:id="rId6"/>
    <p:sldId id="604" r:id="rId7"/>
    <p:sldId id="607" r:id="rId8"/>
    <p:sldId id="632" r:id="rId9"/>
    <p:sldId id="634" r:id="rId10"/>
    <p:sldId id="635" r:id="rId11"/>
    <p:sldId id="636" r:id="rId12"/>
    <p:sldId id="637" r:id="rId13"/>
    <p:sldId id="638" r:id="rId14"/>
    <p:sldId id="639" r:id="rId15"/>
    <p:sldId id="652" r:id="rId16"/>
    <p:sldId id="640" r:id="rId17"/>
    <p:sldId id="641" r:id="rId18"/>
    <p:sldId id="643" r:id="rId19"/>
    <p:sldId id="650" r:id="rId20"/>
    <p:sldId id="651" r:id="rId21"/>
    <p:sldId id="653" r:id="rId22"/>
    <p:sldId id="605" r:id="rId23"/>
    <p:sldId id="606" r:id="rId24"/>
    <p:sldId id="613" r:id="rId25"/>
    <p:sldId id="614" r:id="rId26"/>
    <p:sldId id="615" r:id="rId27"/>
    <p:sldId id="616" r:id="rId28"/>
    <p:sldId id="618" r:id="rId29"/>
    <p:sldId id="619" r:id="rId30"/>
    <p:sldId id="620" r:id="rId31"/>
    <p:sldId id="621" r:id="rId32"/>
    <p:sldId id="622" r:id="rId33"/>
    <p:sldId id="623" r:id="rId34"/>
    <p:sldId id="645" r:id="rId35"/>
    <p:sldId id="644" r:id="rId36"/>
    <p:sldId id="646" r:id="rId37"/>
    <p:sldId id="647" r:id="rId38"/>
    <p:sldId id="648" r:id="rId39"/>
    <p:sldId id="624" r:id="rId40"/>
    <p:sldId id="625" r:id="rId41"/>
    <p:sldId id="627" r:id="rId42"/>
    <p:sldId id="626" r:id="rId43"/>
    <p:sldId id="649" r:id="rId4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10/2/2019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2017/09/08/introducing-pytorch-for-fastai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which-deep-learning-framework-is-growing-fastest-3f77f14aa318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0574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已併入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 smtClean="0">
                <a:hlinkClick r:id="rId3"/>
              </a:rPr>
              <a:t>https://en.wikipedia.org/wiki/Comparison_of_deep_learning_software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https://cv-tricks.com/deep-learning-2/tensorflow-or-pytorch/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09600" y="2057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入門不容易，程式碼架構複雜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靜態圖架構，需要較多的程式碼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CNTK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已可完成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99.9%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的深度學習工作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2.0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內的模組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我大部分的專案都用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514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支援最多的語言，包括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 ++, Python, R, Julia, JavaScript,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Scala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速度極快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工研院好愛用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2425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42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建邊有一份完整的比較可以顯示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https://deepsense.ai/keras-or-pytorch/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本課程使用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授課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76261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14400" y="6172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https://www.fast.ai/2017/09/08/introducing-pytorch-for-fastai/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7249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1905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2"/>
              </a:rPr>
              <a:t>https://towardsdatascience.com/which-deep-learning-framework-is-growing-fastest-3f77f14aa318</a:t>
            </a:r>
            <a:endParaRPr lang="zh-TW" altLang="en-US" dirty="0"/>
          </a:p>
        </p:txBody>
      </p:sp>
      <p:pic>
        <p:nvPicPr>
          <p:cNvPr id="1026" name="Picture 2" descr="C:\Users\joshhu\Desktop\6M8UB2Y2Z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24200"/>
            <a:ext cx="3267075" cy="3267075"/>
          </a:xfrm>
          <a:prstGeom prst="rect">
            <a:avLst/>
          </a:prstGeom>
          <a:noFill/>
        </p:spPr>
      </p:pic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457200"/>
            <a:ext cx="69342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vs.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notebook/lab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with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gist/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都是這個格式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4290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如果你只想安裝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76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ONNX,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checkpoint,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pbf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本來是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p40 16g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小氣巴拉的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1043</Words>
  <Application>Microsoft Office PowerPoint</Application>
  <PresentationFormat>如螢幕大小 (4:3)</PresentationFormat>
  <Paragraphs>198</Paragraphs>
  <Slides>43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2019-10-02T03:49:57Z</dcterms:modified>
</cp:coreProperties>
</file>