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81" r:id="rId2"/>
    <p:sldId id="685" r:id="rId3"/>
    <p:sldId id="708" r:id="rId4"/>
    <p:sldId id="709" r:id="rId5"/>
    <p:sldId id="710" r:id="rId6"/>
    <p:sldId id="686" r:id="rId7"/>
    <p:sldId id="711" r:id="rId8"/>
    <p:sldId id="712" r:id="rId9"/>
    <p:sldId id="682" r:id="rId10"/>
    <p:sldId id="713" r:id="rId11"/>
    <p:sldId id="714" r:id="rId12"/>
    <p:sldId id="715" r:id="rId13"/>
    <p:sldId id="716" r:id="rId14"/>
    <p:sldId id="718" r:id="rId15"/>
    <p:sldId id="717" r:id="rId16"/>
    <p:sldId id="719" r:id="rId17"/>
    <p:sldId id="720" r:id="rId18"/>
    <p:sldId id="721" r:id="rId19"/>
    <p:sldId id="722" r:id="rId2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 autoAdjust="0"/>
    <p:restoredTop sz="62992" autoAdjust="0"/>
  </p:normalViewPr>
  <p:slideViewPr>
    <p:cSldViewPr>
      <p:cViewPr varScale="1">
        <p:scale>
          <a:sx n="74" d="100"/>
          <a:sy n="74" d="100"/>
        </p:scale>
        <p:origin x="-954" y="-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時要鑑別一個模型的好或壞，並不能簡單的看出來，所以我們需要用一些指標去判定它的好壞，也作為我們挑選模型的依據。如果你稍微查一下有哪些指標，你就會發現指標多到讓人家眼花撩亂，一堆名詞就攤在那邊，讓人無從下手。有一種常用的指標稱之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，這個命名很有趣，這個表格的確是很讓人感到很困惑啊！至少在看完這篇之前。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是用於分類問題的一種常用的指標，它衍生很多不同的指標，下面這張圖我將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畫出來，並把一些比較重要的衍生指標給標出來。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我猜想，你一定看得很模糊吧！沒關係我在這篇文章中會帶大家認識這個圖裡的各個名詞。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一開始我們從下面這個表格開始講起，這個表格就是所謂的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，這個表格兩欄代表實際情形正向或反向，兩列代表預測情形正向或反向，舉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當例子，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具有指紋識別解鎖系統，假如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判定這個指紋是屬於使用者的，它就會解鎖，如果今天你找個朋友來一起測試這個解鎖系統，如果是由你來按壓，而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也順利解鎖了，那這種情形就屬於左上角的情況，稱為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，也就是「正確的正向預測」，如果不幸的你按壓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，結果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認不得你的指紋，這就是左下角的情況，稱為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，也就是「錯誤的負向預測」，接下來換你朋友來按按看，正常情形你朋友的指紋應該沒辦法解鎖，這是右下角的情況，稱為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，也就是「正確的負向預測」，如果令人意外的是你朋友把你的手機解鎖了，那你最好改成用密碼解鎖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，這種情況就是右上角的狀況，稱為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，也就是「錯誤的正向預測」。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從上面的描述，我們當然希望我們的模型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都可以多多出現，而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可以盡量不要出現，因此這兩種狀況就稱之為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，又各自又命名為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，這兩種錯誤，錯的很不一樣，如果今天指紋辨識不是放在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，而是放在你家大門鎖上，那你最不希望發生哪類錯誤？當然是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，我寧可被關在門外進不去，也不要有陌生人可以進我家囉！但如果今天這個辨別系統是用在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廣告，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Ad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會預測一個產品的潛在客戶，並做廣告投放，這個時候反而是較不希望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發生，寧可錯殺一百個也不要放過一個。所以下次在建構你的模型時想想看你最不想要怎樣的錯誤，也許可以藉由放掉另外一種錯誤，來降低這個我們不希望發生的錯誤。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還有衍生很多形形色色的指標，我接下來就一一的介紹。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我們把所有正確的情況，也就是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，把它加總起來除上所有情形個數，那就是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，這也是最常用的指標，但是在某些情形下這個指標會失效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，如果今天實際正向的例子很少，譬如有一個聊天機器人和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10000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個人長談，藉由談話，機器人會預測這些人未來會不會當上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，那我只要簡單一步來設計我的模型就可以使它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達到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99%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以上，那就是通通預測你不會當上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就好了，顯然我們需要別種指標來應對這種情況。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（準確率）和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（召回率）這個時候就派上用場了，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同時關注的都是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（都在分子），但是角度不一樣，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看的是在預測正向的情形下，實際的「精準度」是多少，而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則是看在實際情形為正向的狀況下，預測「能召回多少」正向的答案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。一樣的，如果是門禁系統，我們希望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可以很高，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就相較比較不重要，如果是廣告投放，則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很重要，越大越好，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就顯得沒這麼重要了。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都不去考慮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，以上面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的例子，大部分的人都不會當上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，所以預測這一塊並不是那麼重要，反而我們應該關心的是應該當上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的沒被預測到，以及沒當上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的卻被預測到了的兩種情形。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如果今天我覺得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都同等重要，我想要用一個指標來統合標誌它，這就是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Score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或稱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，它是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的一個特例，當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，代表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都同等重要，那如果我希望多看中一點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beltabelta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就可以選擇小一點，當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=0belta=0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；如果我希望多看中一點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就可以選擇大一點，當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無限大時，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如果你仔細看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，你會發現它的平均方法是「調和平均」，帶大家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go-through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種平均方法，你就能明白為什麼要使用調和平均了。下圖列出了三種平均方法的使用時機，我們要去了解資料或數列的特性，我們才能知道要採取哪種平均方法較為恰當，大多情況算數平均都可以使用，因為我們都假設有線性關係存在，譬如說平均距離；幾何平均常用於人口計算，因為人口增加是成比例增加的；調和平均常用於計算平均速率，在固定距離下，所花時間就是平均速率，這數據成倒數關係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也同樣是這樣的數據特性，在固定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的情況下，有不同的分母，所以這裡使用調和平均較為適當。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下圖的名詞看一下有印象就好。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最後這頁來講一下醫學上常用的指標，首先是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Prevalence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（盛行率），如果以人口當作所有的樣本，實際得病的患者所佔的比例就代表這個病的盛行情況。如果今天有一個診斷方法可以判定病人是否有得此病，有兩個指標可以看，那就是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，它代表的是診斷方法是否夠靈敏可以將真正得病的人診斷出來，而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則是代表診斷方法是否可以指出實際沒的此病的患者。兩種指標都是越高越好。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通常在醫學上，會通過一些閥值來斷定病人是否有得此病，而這個閥值就會影響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，這個不同閥值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的分布情況可以畫成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 Curve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 Curve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底下的面積稱為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，最理想的情況是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，在這種情況下存在一種閥值，也就是左上角落，使得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且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AUC=0.5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，則是代表隨機挑選的狀況，沒有預測能力。大部分情形都是落在這兩種之間，透過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我們就可以選出更為強健穩定的模型。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想必這個時候你再回去看第一張圖就更加了解了，有了這些指標，我們就多一把尺來評斷我們的模型好還是不好了。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10/16/2019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10/16/2019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cc.idv.tw/confusion-matri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4400" y="27432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Pytorch</a:t>
            </a:r>
            <a:r>
              <a:rPr kumimoji="1"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神經網路</a:t>
            </a:r>
            <a:endParaRPr kumimoji="1"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algn="ctr"/>
            <a:r>
              <a:rPr kumimoji="1"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優化技巧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1295401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把線性換成非線性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變更神經元的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類型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(Sigmoid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換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RELU)</a:t>
            </a:r>
            <a:endParaRPr lang="zh-TW" altLang="en-US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把非線性換成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NN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NN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換成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DNN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DNN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換成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CNN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CNN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換成更複雜的架構，如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inception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換成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densenet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增加複雜度，即增加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函數分佈空間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變更整個網路架構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096000"/>
            <a:ext cx="813925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54076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Batch Normalization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Dropout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Move to GPU or TPU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模型參數量的控制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調整現有網路</a:t>
            </a:r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架構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54076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這個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是否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train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的起來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準確度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訓練時間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記憶體的使用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硬體的使用佈署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Inference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時間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希望參數量降低，但又希望每個神經元都能學到東西的取捨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模型參數量的影響</a:t>
            </a:r>
            <a:endParaRPr lang="zh-TW" altLang="en-US" sz="48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54076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神經元必須可微分才能算梯度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Sigmoid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讓微分值越來越小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(0/1)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靠近輸入層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Gradient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值非常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小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近輸出層的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Gradient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很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大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當前幾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層沒更動參數時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隨機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，後幾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層的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參數已收斂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改成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RELU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變更神經元的種類</a:t>
            </a:r>
            <a:endParaRPr lang="zh-TW" altLang="en-US" sz="48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872074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59826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20574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Weights/Biases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的初始化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批次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大小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(batch size)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輪數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(epoch)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提早結束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(Early stopping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或是用固定輪數，但存下最好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VAL LOSS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的參數值</a:t>
            </a:r>
            <a:endParaRPr lang="en-US" altLang="zh-TW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訓練時參數的調整</a:t>
            </a:r>
            <a:endParaRPr lang="zh-TW" altLang="en-US" sz="48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20574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獲得更多分佈更平均的訓練資料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Feature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Scaling(Normalization)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Data augmentation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資料集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train, </a:t>
            </a: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, test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比例的改變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CV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調整資料集的圖型特值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變換資料集的顏色空間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Data balancing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Generative model(</a:t>
            </a: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autoencoders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BAGAN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Weighted Random Sampler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針對訓練資料集的變更</a:t>
            </a:r>
            <a:endParaRPr lang="zh-TW" altLang="en-US" sz="48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20574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更換損失函數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MSE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BCE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CCE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L1, L2 Regularization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L1, L2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Lamda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值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讓損失函數更平滑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更好微分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Focal Loss</a:t>
            </a:r>
            <a:endParaRPr lang="en-US" altLang="zh-TW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損失函數的調整</a:t>
            </a:r>
            <a:endParaRPr lang="zh-TW" altLang="en-US" sz="48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20574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更換最佳化方法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學習率的調整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Hessian, LBFG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Momentum-based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Adagrad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RMSProp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 ADAM, momentum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Adaptive learning rates</a:t>
            </a:r>
            <a:endParaRPr lang="en-US" altLang="zh-TW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最佳化方法的調整</a:t>
            </a:r>
            <a:endParaRPr lang="zh-TW" altLang="en-US" sz="48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752600" y="23622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提高模型的準確度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加快達到訓練效果的時間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防止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overfitting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Inference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的速度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對抗雜訊的能力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神經網路優化的目的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43000" y="23622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TP/TN/FP/FN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Accuracy(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正確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總數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Precision(TP/(TP+FP))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Recall(TP/(TP+FN))</a:t>
            </a:r>
            <a:endParaRPr lang="zh-TW" altLang="en-US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Confusion Matrix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000" y="563880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hlinkClick r:id="rId3"/>
              </a:rPr>
              <a:t>https://www.ycc.idv.tw/confusion-matrix.html</a:t>
            </a:r>
            <a:endParaRPr lang="zh-TW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8077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1" y="838200"/>
            <a:ext cx="90866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47800" y="26670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Train loss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Val loss(test loss)</a:t>
            </a:r>
          </a:p>
          <a:p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810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判斷模型的好壞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8288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訓練集上有沒有好的結果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訓練集結果不好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，需調整模型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接下來看測試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集上有沒有好的結果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訓練集有，但測試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集上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沒有，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就是過度擬合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訓練集、測試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集上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結果都好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，表示模型訓練成功</a:t>
            </a:r>
          </a:p>
          <a:p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810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判斷的步驟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42838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524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變更整個網路架構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換一組新的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針對輸入資料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集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的調整</a:t>
            </a:r>
            <a:endParaRPr lang="zh-TW" altLang="en-US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針對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訓練超參數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的調整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神經網路本身的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調整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損失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函數的調整</a:t>
            </a:r>
            <a:endParaRPr lang="zh-TW" altLang="en-US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最佳化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方法的調整</a:t>
            </a:r>
            <a:endParaRPr lang="zh-TW" altLang="en-US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使用一個或多個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GPU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，或分散式系統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(k8s)</a:t>
            </a:r>
            <a:endParaRPr lang="en-US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優化的方法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2029</Words>
  <Application>Microsoft Office PowerPoint</Application>
  <PresentationFormat>如螢幕大小 (4:3)</PresentationFormat>
  <Paragraphs>115</Paragraphs>
  <Slides>19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2019-10-16T11:36:01Z</dcterms:modified>
</cp:coreProperties>
</file>