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54" r:id="rId2"/>
    <p:sldId id="600" r:id="rId3"/>
    <p:sldId id="628" r:id="rId4"/>
    <p:sldId id="601" r:id="rId5"/>
    <p:sldId id="629" r:id="rId6"/>
    <p:sldId id="604" r:id="rId7"/>
    <p:sldId id="607" r:id="rId8"/>
    <p:sldId id="632" r:id="rId9"/>
    <p:sldId id="634" r:id="rId10"/>
    <p:sldId id="635" r:id="rId11"/>
    <p:sldId id="636" r:id="rId12"/>
    <p:sldId id="637" r:id="rId13"/>
    <p:sldId id="638" r:id="rId14"/>
    <p:sldId id="639" r:id="rId15"/>
    <p:sldId id="652" r:id="rId16"/>
    <p:sldId id="640" r:id="rId17"/>
    <p:sldId id="641" r:id="rId18"/>
    <p:sldId id="643" r:id="rId19"/>
    <p:sldId id="650" r:id="rId20"/>
    <p:sldId id="651" r:id="rId21"/>
    <p:sldId id="605" r:id="rId22"/>
    <p:sldId id="606" r:id="rId23"/>
    <p:sldId id="613" r:id="rId24"/>
    <p:sldId id="614" r:id="rId25"/>
    <p:sldId id="615" r:id="rId26"/>
    <p:sldId id="616" r:id="rId27"/>
    <p:sldId id="618" r:id="rId28"/>
    <p:sldId id="619" r:id="rId29"/>
    <p:sldId id="620" r:id="rId30"/>
    <p:sldId id="621" r:id="rId31"/>
    <p:sldId id="622" r:id="rId32"/>
    <p:sldId id="623" r:id="rId33"/>
    <p:sldId id="645" r:id="rId34"/>
    <p:sldId id="644" r:id="rId35"/>
    <p:sldId id="646" r:id="rId36"/>
    <p:sldId id="647" r:id="rId37"/>
    <p:sldId id="648" r:id="rId38"/>
    <p:sldId id="624" r:id="rId39"/>
    <p:sldId id="625" r:id="rId40"/>
    <p:sldId id="627" r:id="rId41"/>
    <p:sldId id="626" r:id="rId42"/>
    <p:sldId id="649" r:id="rId4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 autoAdjust="0"/>
    <p:restoredTop sz="99496" autoAdjust="0"/>
  </p:normalViewPr>
  <p:slideViewPr>
    <p:cSldViewPr>
      <p:cViewPr varScale="1">
        <p:scale>
          <a:sx n="77" d="100"/>
          <a:sy n="77" d="100"/>
        </p:scale>
        <p:origin x="-1350" y="-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10/2/2019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10/2/2019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deep_learning_softwa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v-tricks.com/deep-learning-2/tensorflow-or-pytorch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sense.ai/keras-or-pytorch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.ai/2017/09/08/introducing-pytorch-for-fastai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BkBykROw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Sy8MQetv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By7Iw9tP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joshhu/SyZwyhOD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Pytorch</a:t>
            </a:r>
            <a:r>
              <a:rPr kumimoji="1"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基礎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1702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7526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圖模型的實現，有靜態圖及動態圖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處理張量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(Tensor)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的運算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 Tensor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及處理自動微分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預設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網路架構可直接使用及操作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電腦視覺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(CV)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的處理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常用機器學習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(ML)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及深度學習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(DL)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庫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和各種程式語言的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介面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什麼是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框架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(Framework)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152400"/>
            <a:ext cx="6934200" cy="990600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流行的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447800"/>
            <a:ext cx="6553200" cy="495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20574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微軟系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CNTK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Gluon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Amazon</a:t>
            </a: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MXNet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已併入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Torch, 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Caffee2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其它系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Caffe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Theano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框架分類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5400" y="5257800"/>
            <a:ext cx="6264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Over 25 ML Frameworks</a:t>
            </a:r>
          </a:p>
          <a:p>
            <a:r>
              <a:rPr lang="en-US" altLang="zh-TW" dirty="0" smtClean="0">
                <a:hlinkClick r:id="rId3"/>
              </a:rPr>
              <a:t>https://en.wikipedia.org/wiki/Comparison_of_deep_learning_software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https://cv-tricks.com/deep-learning-2/tensorflow-or-pytorch/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oshhu\Desktop\0_evyn__u-hLdAmh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7035800" cy="1345597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609600" y="205740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出品，目前最流行的框架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Gmail, </a:t>
            </a:r>
            <a:r>
              <a:rPr lang="en-US" altLang="zh-TW" sz="3200" b="1" dirty="0" err="1" smtClean="0">
                <a:latin typeface="微軟正黑體" pitchFamily="34" charset="-120"/>
                <a:ea typeface="微軟正黑體" pitchFamily="34" charset="-120"/>
              </a:rPr>
              <a:t>Uber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b="1" dirty="0" err="1" smtClean="0">
                <a:latin typeface="微軟正黑體" pitchFamily="34" charset="-120"/>
                <a:ea typeface="微軟正黑體" pitchFamily="34" charset="-120"/>
              </a:rPr>
              <a:t>Airbnb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b="1" dirty="0" err="1" smtClean="0">
                <a:latin typeface="微軟正黑體" pitchFamily="34" charset="-120"/>
                <a:ea typeface="微軟正黑體" pitchFamily="34" charset="-120"/>
              </a:rPr>
              <a:t>Nvidia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Python, C++, Go, C#, Java, Julia, JS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GPU, CPU, Server, PC, Android,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iOS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入門不容易，程式碼架構複雜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靜態圖架構，需要較多的程式碼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適合於較有經驗的工程師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資源多，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背書，可用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TPU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240417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不是框架，只是高階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，連接框架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Mxnet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Theano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CNTK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為主，大量運用其語法如產生器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適合作為原型開發及實驗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已可完成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99.9%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的深度學習工作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目前已成為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2.0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內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的模組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建議新手從此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入門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我大部分的專案都用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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098" name="Picture 2" descr="C:\Users\joshhu\Desktop\0_SQ5d97NfXZPJSyS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99170"/>
            <a:ext cx="4848225" cy="140598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51460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最有名的特色就是跨裝置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目前已成為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Apache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頂級專案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支援最多的語言，包括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 ++, Python, R, Julia, JavaScript,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Scala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Go, Perl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最大的特色就是跨平台的平行處理，使用在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AWS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上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速度極快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工研院好愛用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170" name="Picture 2" descr="C:\Users\joshhu\Desktop\0_RWhWbDJO-PiwVIf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352425"/>
            <a:ext cx="4762500" cy="16287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445127"/>
            <a:ext cx="845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由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開發，其來源於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Lua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 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Torch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專案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用在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fb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twitter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salesforce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等服務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使用動態圖更新，可隨時修改模型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訓練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時清楚明瞭，支援平行處理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支援分散式學習架構，多個預訓練模型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非常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pythonic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，對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熟悉者的福音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tf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容易上手，比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強大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5122" name="Picture 2" descr="C:\Users\joshhu\Desktop\0_lpdvSWt1Ykqir4t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63927"/>
            <a:ext cx="5334000" cy="145351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joshhu\Desktop\0_H1D-uIC809IqAY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4079875" cy="1359108"/>
          </a:xfrm>
          <a:prstGeom prst="rect">
            <a:avLst/>
          </a:prstGeom>
          <a:noFill/>
        </p:spPr>
      </p:pic>
      <p:pic>
        <p:nvPicPr>
          <p:cNvPr id="6147" name="Picture 3" descr="C:\Users\joshhu\Desktop\0_W0fohqYnzfjdHVV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14600"/>
            <a:ext cx="4595813" cy="1456099"/>
          </a:xfrm>
          <a:prstGeom prst="rect">
            <a:avLst/>
          </a:prstGeom>
          <a:noFill/>
        </p:spPr>
      </p:pic>
      <p:pic>
        <p:nvPicPr>
          <p:cNvPr id="6148" name="Picture 4" descr="C:\Users\joshhu\Desktop\0_6BUbC56Ff2v9tSU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533400"/>
            <a:ext cx="3171825" cy="1585913"/>
          </a:xfrm>
          <a:prstGeom prst="rect">
            <a:avLst/>
          </a:prstGeom>
          <a:noFill/>
        </p:spPr>
      </p:pic>
      <p:pic>
        <p:nvPicPr>
          <p:cNvPr id="6149" name="Picture 5" descr="C:\Users\joshhu\Desktop\0_ouwuwQ4-u-w9-H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2743200"/>
            <a:ext cx="3309938" cy="1734891"/>
          </a:xfrm>
          <a:prstGeom prst="rect">
            <a:avLst/>
          </a:prstGeom>
          <a:noFill/>
        </p:spPr>
      </p:pic>
      <p:pic>
        <p:nvPicPr>
          <p:cNvPr id="6150" name="Picture 6" descr="C:\Users\joshhu\Desktop\0_57bYWoaVUCw8_P7_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5181600"/>
            <a:ext cx="2990850" cy="1113529"/>
          </a:xfrm>
          <a:prstGeom prst="rect">
            <a:avLst/>
          </a:prstGeom>
          <a:noFill/>
        </p:spPr>
      </p:pic>
      <p:pic>
        <p:nvPicPr>
          <p:cNvPr id="6151" name="Picture 7" descr="C:\Users\joshhu\Desktop\0_Es0yOMp_v6YhPnt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5257800"/>
            <a:ext cx="3563398" cy="9175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2284274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開發商用產品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	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不管原理快速上手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了解數學原理更彈性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2286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針對不同框架的建議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4572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建邊有一份完整的比較可以顯示</a:t>
            </a:r>
            <a:r>
              <a:rPr kumimoji="1"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的差別</a:t>
            </a:r>
            <a:endParaRPr lang="en-US" altLang="zh-TW" b="1" dirty="0" smtClean="0">
              <a:hlinkClick r:id="rId3"/>
            </a:endParaRPr>
          </a:p>
          <a:p>
            <a:r>
              <a:rPr lang="en-US" altLang="zh-TW" b="1" dirty="0" smtClean="0">
                <a:hlinkClick r:id="rId3"/>
              </a:rPr>
              <a:t>https://deepsense.ai/keras-or-pytorch/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71600" y="5388114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本課程使用</a:t>
            </a:r>
            <a:r>
              <a:rPr lang="en-US" altLang="zh-TW" sz="40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Pytorch</a:t>
            </a:r>
            <a:r>
              <a:rPr lang="zh-TW" altLang="en-US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授課</a:t>
            </a:r>
            <a:endParaRPr lang="zh-TW" altLang="en-US" sz="4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8876261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914400" y="61722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https://www.fast.ai/2017/09/08/introducing-pytorch-for-fastai/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05000" y="2819400"/>
            <a:ext cx="54102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程式語言的選擇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724900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838200" y="3200400"/>
            <a:ext cx="7620000" cy="990600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</a:p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完整開發環境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240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環境管理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工具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內建常用的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可建立不同版本的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pytorch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不同環境間也可安裝共用模組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有支援全圖型的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Spyder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最好用的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notebook/lab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本機不用預裝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pip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安裝模組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6294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with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3276600"/>
            <a:ext cx="6858000" cy="990600"/>
          </a:xfrm>
        </p:spPr>
        <p:txBody>
          <a:bodyPr/>
          <a:lstStyle/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</a:p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lab</a:t>
            </a: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使用瀏覽器的整合開發環境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這個環境的名稱叫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開發時的檔案叫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可以是任何程式語言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前提是你要安裝該語言的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kernel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可以在瀏覽器中執行程式看結果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有很多外掛讓你用，如繪圖等等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撰寫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文件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很多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gist/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都是這個格式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228600"/>
            <a:ext cx="7315200" cy="990600"/>
          </a:xfrm>
        </p:spPr>
        <p:txBody>
          <a:bodyPr/>
          <a:lstStyle/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886948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810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啟動不同的</a:t>
            </a:r>
            <a:r>
              <a:rPr lang="en-US" altLang="zh-TW" sz="4800" b="1" kern="0" noProof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kern="0" noProof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kern="0" noProof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env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00200"/>
            <a:ext cx="6781800" cy="473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37155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方式的瀏覽介面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也可隨時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還強大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可載入任何腳本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整合檔案瀏覽器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強烈建議在此開發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軟體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整合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，可安裝各種擴充外掛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048000" y="228600"/>
            <a:ext cx="41910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76400"/>
            <a:ext cx="7696200" cy="476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支援各種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env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14400" y="1905001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速度最快：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C++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專門給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Julia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轉職工程師：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Java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資料工程師專用：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傳說有人用這個：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Golang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4572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程式語言的選擇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71600" y="5388114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但你只需要學一種：</a:t>
            </a:r>
            <a:r>
              <a:rPr lang="en-US" altLang="zh-TW" sz="4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Python</a:t>
            </a:r>
            <a:endParaRPr lang="zh-TW" altLang="en-US" sz="4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62420"/>
            <a:ext cx="8321529" cy="468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8395247" cy="466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terminal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01025" cy="498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支援多種檔案格式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56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2286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整合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及其它擴充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https://hackmd.io/@joshhu/BkBykROwB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C:\Users\joshhu\Desktop\FSGA7GGJF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048000"/>
            <a:ext cx="34290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3429000"/>
            <a:ext cx="7620000" cy="990600"/>
          </a:xfrm>
        </p:spPr>
        <p:txBody>
          <a:bodyPr/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如果你只想安裝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nv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driver</a:t>
            </a:r>
          </a:p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多個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cudnn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endParaRPr lang="en-US" altLang="zh-TW" sz="4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系統只需要安裝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driver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nvidia-docker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Pull image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即可使用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要注意所有檔案都會變成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root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權限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每次重啟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container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很多模組要重新安裝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828800" y="228600"/>
            <a:ext cx="65532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nvidia-docker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https://hackmd.io/@joshhu/Sy8MQetvS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266" name="Picture 2" descr="C:\Users\joshhu\Desktop\547OLKCOP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048000"/>
            <a:ext cx="35814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1981200"/>
            <a:ext cx="6858000" cy="29718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GPU/TPU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的網上協作環境：</a:t>
            </a:r>
            <a:endParaRPr lang="en-US" altLang="zh-TW" sz="4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免費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版的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gmail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帳號即可用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GPU/TPU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可連接雲端硬碟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380GB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硬碟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/12GB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記憶體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 Tesla K80 12GB 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本來是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p40 16g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小氣巴拉的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438400" y="304800"/>
            <a:ext cx="51054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764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簡單好學，上手時間短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就算不用框架也能手刻神經網路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強大的線上資源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支援幾乎所有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compile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直接執行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有各種各樣的開發、執行環境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支援主流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(pt, 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ONNX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pth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checkpoint, 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pbf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600200" y="4572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要選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程式執行完即殺掉檔案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在瀏覽器開啟的情況下可連續執行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12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小時，之後自動回收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session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上傳及執行速度極慢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只有簡體中文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無法開啟整個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 REPO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方式開啟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字體很醜無法改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81200" y="304800"/>
            <a:ext cx="55626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6394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https://hackmd.io/@joshhu/By7Iw9tPS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80010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290" name="Picture 2" descr="C:\Users\joshhu\Desktop\ZAGZKIPS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2819400"/>
            <a:ext cx="40386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2971800"/>
            <a:ext cx="69342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專用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在哪寫程式？在哪執行程式？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有沒有整合的開發環境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(IDE)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版本怎麼選擇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(2.X, 3.X)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不同版本間的相容性？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框架如何執行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框架的版本問題？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的使用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791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開發</a:t>
            </a: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程式常見問題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既然都要輸入指令，推薦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 3.X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Anaconda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管理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pip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管理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框架及版本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本機使用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Lab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測試環境：本機安裝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生產環境：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nvidia-docker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本機沒有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，用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Colab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問題解答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447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https://hackmd.io/@joshhu/SyZwyhODB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914400" y="304800"/>
            <a:ext cx="74676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下安裝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 CUDA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C:\Users\joshhu\Desktop\V1GK7B2M1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971800"/>
            <a:ext cx="35814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95400" y="2971800"/>
            <a:ext cx="6934200" cy="990600"/>
          </a:xfrm>
        </p:spPr>
        <p:txBody>
          <a:bodyPr/>
          <a:lstStyle/>
          <a:p>
            <a:pPr algn="ctr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AI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1036</Words>
  <Application>Microsoft Office PowerPoint</Application>
  <PresentationFormat>如螢幕大小 (4:3)</PresentationFormat>
  <Paragraphs>196</Paragraphs>
  <Slides>42</Slides>
  <Notes>31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2019-10-01T18:23:50Z</dcterms:modified>
</cp:coreProperties>
</file>