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7"/>
  </p:notesMasterIdLst>
  <p:sldIdLst>
    <p:sldId id="256" r:id="rId3"/>
    <p:sldId id="300" r:id="rId4"/>
    <p:sldId id="301" r:id="rId5"/>
    <p:sldId id="302" r:id="rId6"/>
  </p:sldIdLst>
  <p:sldSz cx="9144000" cy="5143500" type="screen16x9"/>
  <p:notesSz cx="6858000" cy="9144000"/>
  <p:embeddedFontLst>
    <p:embeddedFont>
      <p:font typeface="Helvetica Neue" charset="0"/>
      <p:regular r:id="rId8"/>
      <p:bold r:id="rId9"/>
      <p:italic r:id="rId10"/>
      <p:boldItalic r:id="rId11"/>
    </p:embeddedFont>
    <p:embeddedFont>
      <p:font typeface="Gill Sans" charset="0"/>
      <p:regular r:id="rId12"/>
      <p:bold r:id="rId13"/>
    </p:embeddedFont>
    <p:embeddedFont>
      <p:font typeface="Helvetica Neue Light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300" y="-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3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3f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3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3f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/>
          <p:nvPr/>
        </p:nvSpPr>
        <p:spPr>
          <a:xfrm>
            <a:off x="1547664" y="1851670"/>
            <a:ext cx="6126600" cy="824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1" dirty="0" smtClean="0">
                <a:solidFill>
                  <a:srgbClr val="5E5E5E"/>
                </a:solidFill>
                <a:latin typeface="Helvetica Neue"/>
                <a:sym typeface="Helvetica Neue"/>
              </a:rPr>
              <a:t>Pytorch Basics</a:t>
            </a:r>
            <a:endParaRPr sz="5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 smtClean="0"/>
              <a:t>Numbers Flow</a:t>
            </a:r>
            <a:endParaRPr dirty="0"/>
          </a:p>
        </p:txBody>
      </p:sp>
      <p:sp>
        <p:nvSpPr>
          <p:cNvPr id="4" name="矩形 3"/>
          <p:cNvSpPr/>
          <p:nvPr/>
        </p:nvSpPr>
        <p:spPr>
          <a:xfrm>
            <a:off x="755576" y="1563638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2" indent="-268288">
              <a:buFont typeface="Wingdings" pitchFamily="2" charset="2"/>
              <a:buChar char="ü"/>
            </a:pPr>
            <a:r>
              <a:rPr lang="en-US" altLang="zh-TW" sz="2000" dirty="0" smtClean="0"/>
              <a:t>Numbers flow through different mathematic operations.</a:t>
            </a:r>
          </a:p>
          <a:p>
            <a:pPr marL="268288" lvl="2" indent="-268288">
              <a:buFont typeface="Wingdings" pitchFamily="2" charset="2"/>
              <a:buChar char="ü"/>
            </a:pPr>
            <a:r>
              <a:rPr lang="en-US" altLang="zh-TW" sz="2000" dirty="0" smtClean="0"/>
              <a:t>Numbers can be scalars, vectors, matrix and higher-dimension ones.</a:t>
            </a:r>
          </a:p>
          <a:p>
            <a:pPr marL="268288" lvl="2" indent="-268288">
              <a:buFont typeface="Wingdings" pitchFamily="2" charset="2"/>
              <a:buChar char="ü"/>
            </a:pPr>
            <a:r>
              <a:rPr lang="en-US" altLang="zh-TW" sz="2000" dirty="0" smtClean="0"/>
              <a:t>Scalar </a:t>
            </a:r>
            <a:r>
              <a:rPr lang="en-US" altLang="zh-TW" sz="2000" dirty="0" smtClean="0">
                <a:sym typeface="Wingdings" pitchFamily="2" charset="2"/>
              </a:rPr>
              <a:t> 0d tensor, vectors  1d tensor, matrix  2d tensor, + </a:t>
            </a:r>
            <a:endParaRPr lang="en-US" altLang="zh-TW" sz="2000" dirty="0" smtClean="0"/>
          </a:p>
          <a:p>
            <a:pPr marL="268288" lvl="2" indent="-268288">
              <a:buFont typeface="Wingdings" pitchFamily="2" charset="2"/>
              <a:buChar char="ü"/>
            </a:pPr>
            <a:r>
              <a:rPr lang="en-US" altLang="zh-TW" sz="2000" dirty="0" smtClean="0"/>
              <a:t>Numbers of any dimension are called ‘Tensors’.</a:t>
            </a:r>
          </a:p>
          <a:p>
            <a:pPr marL="268288" lvl="2" indent="-268288">
              <a:buFont typeface="Wingdings" pitchFamily="2" charset="2"/>
              <a:buChar char="ü"/>
            </a:pPr>
            <a:r>
              <a:rPr lang="en-US" altLang="zh-TW" sz="2000" dirty="0" smtClean="0"/>
              <a:t>We need to track down all the ‘tensors’ changes in all mathematic operations.</a:t>
            </a:r>
          </a:p>
          <a:p>
            <a:pPr marL="268288" lvl="2" indent="-268288">
              <a:buFont typeface="Wingdings" pitchFamily="2" charset="2"/>
              <a:buChar char="ü"/>
            </a:pPr>
            <a:r>
              <a:rPr lang="en-US" altLang="zh-TW" sz="2000" dirty="0" smtClean="0"/>
              <a:t>That’s why Google calls its framework ‘</a:t>
            </a:r>
            <a:r>
              <a:rPr lang="en-US" altLang="zh-TW" sz="2000" dirty="0" err="1" smtClean="0"/>
              <a:t>Tensorflow</a:t>
            </a:r>
            <a:r>
              <a:rPr lang="en-US" altLang="zh-TW" sz="2000" dirty="0" smtClean="0"/>
              <a:t>’</a:t>
            </a:r>
          </a:p>
          <a:p>
            <a:pPr marL="268288" lvl="2" indent="-268288">
              <a:buFont typeface="Wingdings" pitchFamily="2" charset="2"/>
              <a:buChar char="ü"/>
            </a:pPr>
            <a:endParaRPr lang="en-US" altLang="zh-TW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 smtClean="0"/>
              <a:t>3 Major parts in Pytorch</a:t>
            </a:r>
            <a:endParaRPr dirty="0"/>
          </a:p>
        </p:txBody>
      </p:sp>
      <p:sp>
        <p:nvSpPr>
          <p:cNvPr id="4" name="矩形 3"/>
          <p:cNvSpPr/>
          <p:nvPr/>
        </p:nvSpPr>
        <p:spPr>
          <a:xfrm>
            <a:off x="755576" y="1779662"/>
            <a:ext cx="76328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lvl="2" indent="-88900">
              <a:buFont typeface="Wingdings" pitchFamily="2" charset="2"/>
              <a:buChar char="ü"/>
            </a:pPr>
            <a:r>
              <a:rPr lang="en-US" altLang="zh-TW" sz="2000" dirty="0" smtClean="0"/>
              <a:t>Tensors</a:t>
            </a:r>
          </a:p>
          <a:p>
            <a:pPr marL="88900" lvl="2" indent="-88900">
              <a:buFont typeface="Wingdings" pitchFamily="2" charset="2"/>
              <a:buChar char="ü"/>
            </a:pPr>
            <a:r>
              <a:rPr lang="en-US" altLang="zh-TW" sz="2000" dirty="0" smtClean="0"/>
              <a:t>Changes of tensors</a:t>
            </a:r>
          </a:p>
          <a:p>
            <a:pPr marL="88900" lvl="2" indent="-88900">
              <a:buFont typeface="Wingdings" pitchFamily="2" charset="2"/>
              <a:buChar char="ü"/>
            </a:pPr>
            <a:r>
              <a:rPr lang="en-US" altLang="zh-TW" sz="2000" dirty="0" smtClean="0"/>
              <a:t>Mathematic operations on tensors</a:t>
            </a:r>
            <a:endParaRPr lang="en-US" altLang="zh-TW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339502"/>
            <a:ext cx="8280900" cy="964500"/>
          </a:xfrm>
        </p:spPr>
        <p:txBody>
          <a:bodyPr/>
          <a:lstStyle/>
          <a:p>
            <a:r>
              <a:rPr lang="en-US" altLang="zh-TW" dirty="0" smtClean="0"/>
              <a:t>A typical </a:t>
            </a:r>
            <a:r>
              <a:rPr lang="en-US" altLang="zh-TW" dirty="0" err="1" smtClean="0"/>
              <a:t>nn</a:t>
            </a:r>
            <a:r>
              <a:rPr lang="en-US" altLang="zh-TW" dirty="0" smtClean="0"/>
              <a:t> training procedure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Define the neural network that has some learnable parameters (or weights)Iterate over a dataset of inputs</a:t>
            </a:r>
          </a:p>
          <a:p>
            <a:r>
              <a:rPr lang="en-US" altLang="zh-TW" dirty="0" smtClean="0"/>
              <a:t>Process input through the network</a:t>
            </a:r>
          </a:p>
          <a:p>
            <a:r>
              <a:rPr lang="en-US" altLang="zh-TW" dirty="0" smtClean="0"/>
              <a:t>Compute the loss (how far is the output from being correct)</a:t>
            </a:r>
          </a:p>
          <a:p>
            <a:r>
              <a:rPr lang="en-US" altLang="zh-TW" dirty="0" smtClean="0"/>
              <a:t>Propagate gradients back into the network’s parameters</a:t>
            </a:r>
          </a:p>
          <a:p>
            <a:r>
              <a:rPr lang="en-US" altLang="zh-TW" dirty="0" smtClean="0"/>
              <a:t>Update the weights of the network, typically using a simple update rule: weight = weight - </a:t>
            </a:r>
            <a:r>
              <a:rPr lang="en-US" altLang="zh-TW" dirty="0" err="1" smtClean="0"/>
              <a:t>learning_rate</a:t>
            </a:r>
            <a:r>
              <a:rPr lang="en-US" altLang="zh-TW" dirty="0" smtClean="0"/>
              <a:t> * gradient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187</Words>
  <Application>Microsoft Office PowerPoint</Application>
  <PresentationFormat>如螢幕大小 (16:9)</PresentationFormat>
  <Paragraphs>22</Paragraphs>
  <Slides>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Arial</vt:lpstr>
      <vt:lpstr>新細明體</vt:lpstr>
      <vt:lpstr>Helvetica Neue</vt:lpstr>
      <vt:lpstr>Gill Sans</vt:lpstr>
      <vt:lpstr>Wingdings</vt:lpstr>
      <vt:lpstr>Helvetica Neue Light</vt:lpstr>
      <vt:lpstr>Simple Light</vt:lpstr>
      <vt:lpstr>White</vt:lpstr>
      <vt:lpstr>投影片 1</vt:lpstr>
      <vt:lpstr>Numbers Flow</vt:lpstr>
      <vt:lpstr>3 Major parts in Pytorch</vt:lpstr>
      <vt:lpstr>A typical nn training procedure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for Everyone with</dc:title>
  <dc:creator>joshhu</dc:creator>
  <cp:lastModifiedBy>joshhu</cp:lastModifiedBy>
  <cp:revision>62</cp:revision>
  <dcterms:modified xsi:type="dcterms:W3CDTF">2020-07-13T12:07:33Z</dcterms:modified>
</cp:coreProperties>
</file>