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81" r:id="rId2"/>
    <p:sldId id="739" r:id="rId3"/>
    <p:sldId id="840" r:id="rId4"/>
    <p:sldId id="841" r:id="rId5"/>
    <p:sldId id="846" r:id="rId6"/>
    <p:sldId id="632" r:id="rId7"/>
    <p:sldId id="634" r:id="rId8"/>
    <p:sldId id="635" r:id="rId9"/>
    <p:sldId id="853" r:id="rId10"/>
    <p:sldId id="638" r:id="rId11"/>
    <p:sldId id="639" r:id="rId12"/>
    <p:sldId id="640" r:id="rId13"/>
    <p:sldId id="854" r:id="rId14"/>
    <p:sldId id="855" r:id="rId15"/>
    <p:sldId id="605" r:id="rId16"/>
    <p:sldId id="847" r:id="rId17"/>
    <p:sldId id="606" r:id="rId18"/>
    <p:sldId id="644" r:id="rId19"/>
    <p:sldId id="624" r:id="rId20"/>
    <p:sldId id="625" r:id="rId21"/>
    <p:sldId id="627" r:id="rId22"/>
    <p:sldId id="626" r:id="rId23"/>
    <p:sldId id="649" r:id="rId24"/>
    <p:sldId id="646" r:id="rId25"/>
    <p:sldId id="647" r:id="rId26"/>
    <p:sldId id="648" r:id="rId2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FF"/>
    <a:srgbClr val="C3BE05"/>
    <a:srgbClr val="FF99FF"/>
    <a:srgbClr val="008000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9369" autoAdjust="0"/>
  </p:normalViewPr>
  <p:slideViewPr>
    <p:cSldViewPr>
      <p:cViewPr>
        <p:scale>
          <a:sx n="100" d="100"/>
          <a:sy n="100" d="100"/>
        </p:scale>
        <p:origin x="413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0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89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5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7/5/2023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7/5/2023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211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深度學習環境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659147-0EDB-8038-8FB4-84DE54561C15}"/>
              </a:ext>
            </a:extLst>
          </p:cNvPr>
          <p:cNvSpPr txBox="1"/>
          <p:nvPr/>
        </p:nvSpPr>
        <p:spPr>
          <a:xfrm>
            <a:off x="5562600" y="5257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地點：中華電信研究所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85800" y="22860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流行的框架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入門不容易，程式碼架構稍複雜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有傳言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要放棄</a:t>
            </a: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目前後端為單一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95300" y="2209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最流行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的框架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的首選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知道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就曉得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2860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出品，目前最新的框架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擁有自動微分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Autograd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XLA 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加速線性代數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，加快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模型的速度，完全不需要變更原始碼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JAX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XLA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上編譯和運行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有傳言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要用這取代</a:t>
            </a: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87393-8C9B-A304-AF4A-D58A7EC7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57200"/>
            <a:ext cx="2381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CA61E64-2CC1-3B51-0246-6DD68FA3DC0F}"/>
              </a:ext>
            </a:extLst>
          </p:cNvPr>
          <p:cNvSpPr txBox="1"/>
          <p:nvPr/>
        </p:nvSpPr>
        <p:spPr>
          <a:xfrm>
            <a:off x="3581400" y="54759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B0F0"/>
                </a:solidFill>
              </a:rPr>
              <a:t>Google JAX</a:t>
            </a:r>
            <a:r>
              <a:rPr lang="zh-TW" altLang="en-US" sz="3600" b="1" dirty="0">
                <a:solidFill>
                  <a:srgbClr val="00B0F0"/>
                </a:solidFill>
              </a:rPr>
              <a:t>：</a:t>
            </a:r>
            <a:r>
              <a:rPr lang="en-US" altLang="zh-TW" sz="3600" b="1" dirty="0" err="1">
                <a:solidFill>
                  <a:srgbClr val="00B0F0"/>
                </a:solidFill>
              </a:rPr>
              <a:t>Autograd</a:t>
            </a:r>
            <a:r>
              <a:rPr lang="en-US" altLang="zh-TW" sz="3600" b="1" dirty="0">
                <a:solidFill>
                  <a:srgbClr val="00B0F0"/>
                </a:solidFill>
              </a:rPr>
              <a:t> </a:t>
            </a:r>
            <a:r>
              <a:rPr lang="zh-TW" altLang="en-US" sz="3600" b="1" dirty="0">
                <a:solidFill>
                  <a:srgbClr val="00B0F0"/>
                </a:solidFill>
              </a:rPr>
              <a:t>和 </a:t>
            </a:r>
            <a:r>
              <a:rPr lang="en-US" altLang="zh-TW" sz="3600" b="1" dirty="0">
                <a:solidFill>
                  <a:srgbClr val="00B0F0"/>
                </a:solidFill>
              </a:rPr>
              <a:t>XLA</a:t>
            </a:r>
            <a:endParaRPr lang="zh-TW" alt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575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本課程儘量將</a:t>
            </a:r>
            <a:r>
              <a:rPr kumimoji="1" lang="zh-TW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了解清楚，如果有辦法可以試著</a:t>
            </a:r>
            <a:r>
              <a:rPr kumimoji="1" lang="zh-TW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手刻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一些簡單的模型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原理了解後，框架只是輔助的工具，熟悉框架和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的時間可縮短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入門建議</a:t>
            </a:r>
            <a:r>
              <a:rPr kumimoji="1" lang="en-US" altLang="zh-TW" sz="3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如果已經會其它框架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(TF)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也不用急著轉，已經很成熟不可能馬上消失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就一定會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不用擔心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2023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年選擇框架建議</a:t>
            </a:r>
          </a:p>
        </p:txBody>
      </p:sp>
    </p:spTree>
    <p:extLst>
      <p:ext uri="{BB962C8B-B14F-4D97-AF65-F5344CB8AC3E}">
        <p14:creationId xmlns:p14="http://schemas.microsoft.com/office/powerpoint/2010/main" val="30665839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搭建開發環境</a:t>
            </a:r>
            <a:endParaRPr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4247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8077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訓練執行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不要用</a:t>
            </a:r>
            <a:r>
              <a:rPr kumimoji="1"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Windows/WSL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要有一台開發機，使用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，連入執行環境的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開發機使用</a:t>
            </a:r>
            <a:r>
              <a:rPr kumimoji="1"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開發，連入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硬體環境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多核心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，平價首選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13900K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，有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32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核心，預算夠上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AMD EPYC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至少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64GB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RAM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，建議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128GB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以上</a:t>
            </a:r>
            <a:endParaRPr kumimoji="1"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至少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3080Ti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，建議兩片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4090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Gen4 NVME 2T 7GB/</a:t>
            </a:r>
            <a:r>
              <a:rPr kumimoji="1"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ms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以上，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16TB HD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開發環境推薦</a:t>
            </a:r>
          </a:p>
        </p:txBody>
      </p:sp>
    </p:spTree>
    <p:extLst>
      <p:ext uri="{BB962C8B-B14F-4D97-AF65-F5344CB8AC3E}">
        <p14:creationId xmlns:p14="http://schemas.microsoft.com/office/powerpoint/2010/main" val="14742309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6002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環境管理工具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notebook/lab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with Python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6050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5712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858000" cy="10668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測試環境之</a:t>
            </a:r>
            <a:endParaRPr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2025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淺嚐神經網路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7586888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本來是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p40 16g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小氣巴拉的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3408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程式執行完即殺掉資料檔案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程式碼保留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每次配備的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不見得一樣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</p:txBody>
      </p:sp>
    </p:spTree>
    <p:extLst>
      <p:ext uri="{BB962C8B-B14F-4D97-AF65-F5344CB8AC3E}">
        <p14:creationId xmlns:p14="http://schemas.microsoft.com/office/powerpoint/2010/main" val="6697891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60143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1242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佈署產品</a:t>
            </a:r>
            <a:endParaRPr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975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商用化的最佳選擇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2844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689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框架介紹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淺嚐神經網路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05282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2000" y="2967335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框架介紹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2867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本機開發環境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佈署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框架介紹</a:t>
            </a:r>
          </a:p>
        </p:txBody>
      </p:sp>
    </p:spTree>
    <p:extLst>
      <p:ext uri="{BB962C8B-B14F-4D97-AF65-F5344CB8AC3E}">
        <p14:creationId xmlns:p14="http://schemas.microsoft.com/office/powerpoint/2010/main" val="33760267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6484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為什麼要使用框架</a:t>
            </a:r>
          </a:p>
        </p:txBody>
      </p:sp>
    </p:spTree>
    <p:extLst>
      <p:ext uri="{BB962C8B-B14F-4D97-AF65-F5344CB8AC3E}">
        <p14:creationId xmlns:p14="http://schemas.microsoft.com/office/powerpoint/2010/main" val="12842804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各種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輸入點的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音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具備常用的資料集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4280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框架選擇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(2023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年版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08884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842</Words>
  <Application>Microsoft Office PowerPoint</Application>
  <PresentationFormat>如螢幕大小 (4:3)</PresentationFormat>
  <Paragraphs>142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2023-07-05T08:29:41Z</dcterms:modified>
</cp:coreProperties>
</file>