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1" r:id="rId3"/>
  </p:sldMasterIdLst>
  <p:notesMasterIdLst>
    <p:notesMasterId r:id="rId19"/>
  </p:notesMasterIdLst>
  <p:sldIdLst>
    <p:sldId id="256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5143500" type="screen16x9"/>
  <p:notesSz cx="6858000" cy="9144000"/>
  <p:embeddedFontLst>
    <p:embeddedFont>
      <p:font typeface="微軟正黑體" pitchFamily="34" charset="-120"/>
      <p:regular r:id="rId20"/>
      <p:bold r:id="rId21"/>
    </p:embeddedFont>
    <p:embeddedFont>
      <p:font typeface="Helvetica Neue" charset="0"/>
      <p:regular r:id="rId22"/>
      <p:bold r:id="rId23"/>
      <p:italic r:id="rId24"/>
      <p:boldItalic r:id="rId25"/>
    </p:embeddedFont>
    <p:embeddedFont>
      <p:font typeface="Gill Sans" charset="0"/>
      <p:regular r:id="rId26"/>
      <p:bold r:id="rId27"/>
    </p:embeddedFont>
    <p:embeddedFont>
      <p:font typeface="Consolas" pitchFamily="49" charset="0"/>
      <p:regular r:id="rId28"/>
      <p:bold r:id="rId29"/>
      <p:italic r:id="rId30"/>
      <p:boldItalic r:id="rId31"/>
    </p:embeddedFont>
    <p:embeddedFont>
      <p:font typeface="Merriweather Sans" charset="0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Helvetica Neue Ligh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65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bdd75c69_0_3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27bdd75c6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7bdd75c69_0_3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27bdd75c6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7bdd75c69_0_3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27bdd75c6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162b3799_5_2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29162b3799_5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7bdd75c69_0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27bdd75c6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7bdd75c69_0_3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27bdd75c6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bdd75c69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27bdd75c6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7bdd75c69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7bdd75c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7bdd75c69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27bdd75c6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7bdd75c69_0_2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27bdd75c6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7bdd75c69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7bdd75c69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7bdd75c6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g27bdd75c69_0_3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7bdd75c6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g27bdd75c69_0_3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0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50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5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5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2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52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5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53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l4a.github.io/ml4a/looking_inside_neural_nets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l4a.github.io/ml4a/looking_inside_neural_ne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l4a.github.io/ml4a/looking_inside_neural_n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ml4a.github.io/ml4a/looking_inside_neural_net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/>
        </p:nvSpPr>
        <p:spPr>
          <a:xfrm>
            <a:off x="1835696" y="1635646"/>
            <a:ext cx="53313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400" b="1" dirty="0" smtClean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手寫辨識系統</a:t>
            </a:r>
            <a:r>
              <a:rPr lang="en-US" altLang="zh-TW" sz="3400" b="1" dirty="0" smtClean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MNIST</a:t>
            </a:r>
            <a:endParaRPr sz="500" b="1" dirty="0">
              <a:solidFill>
                <a:schemeClr val="dk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2917650" y="4403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Softmax</a:t>
            </a:r>
            <a:endParaRPr/>
          </a:p>
        </p:txBody>
      </p:sp>
      <p:sp>
        <p:nvSpPr>
          <p:cNvPr id="691" name="Google Shape;691;p82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2" name="Google Shape;692;p8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8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7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83"/>
          <p:cNvSpPr txBox="1">
            <a:spLocks noGrp="1"/>
          </p:cNvSpPr>
          <p:nvPr>
            <p:ph type="title"/>
          </p:nvPr>
        </p:nvSpPr>
        <p:spPr>
          <a:xfrm>
            <a:off x="5232708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pic>
        <p:nvPicPr>
          <p:cNvPr id="699" name="Google Shape;699;p8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3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4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84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84"/>
          <p:cNvSpPr txBox="1"/>
          <p:nvPr/>
        </p:nvSpPr>
        <p:spPr>
          <a:xfrm>
            <a:off x="3153119" y="2637829"/>
            <a:ext cx="5706000" cy="232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b="1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11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8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5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5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85"/>
          <p:cNvSpPr txBox="1"/>
          <p:nvPr/>
        </p:nvSpPr>
        <p:spPr>
          <a:xfrm>
            <a:off x="4146575" y="2485525"/>
            <a:ext cx="4865100" cy="2477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85"/>
          <p:cNvSpPr txBox="1"/>
          <p:nvPr/>
        </p:nvSpPr>
        <p:spPr>
          <a:xfrm>
            <a:off x="43825" y="3182025"/>
            <a:ext cx="3916500" cy="14871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 = Variable(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torch.Tensor([[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returns both the max values and indices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Y_pred_val, Y_pred_idx = 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   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Y_pred_idx =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)[1]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6"/>
          <p:cNvSpPr txBox="1"/>
          <p:nvPr/>
        </p:nvSpPr>
        <p:spPr>
          <a:xfrm>
            <a:off x="95910" y="75604"/>
            <a:ext cx="5292900" cy="4992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output.data.max(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keepdim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format(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test_loss, correct,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train(epoch)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3" name="Google Shape;723;p8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9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6"/>
          <p:cNvSpPr txBox="1">
            <a:spLocks noGrp="1"/>
          </p:cNvSpPr>
          <p:nvPr>
            <p:ph type="title"/>
          </p:nvPr>
        </p:nvSpPr>
        <p:spPr>
          <a:xfrm>
            <a:off x="5813733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sp>
        <p:nvSpPr>
          <p:cNvPr id="725" name="Google Shape;725;p86"/>
          <p:cNvSpPr txBox="1"/>
          <p:nvPr/>
        </p:nvSpPr>
        <p:spPr>
          <a:xfrm>
            <a:off x="5477450" y="1355250"/>
            <a:ext cx="3575400" cy="3708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[0/60000 (0%)]	Loss: 2.313209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[640/60000 (1%)]	Loss: 2.303560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[1280/60000 (2%)]	Loss: 2.296464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[1920/60000 (3%)]	Loss: 2.297758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[2560/60000 (4%)]	Loss: 2.308579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[3200/60000 (5%)]	Loss: 2.300100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[3840/60000 (6%)]	Loss: 2.300800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[4480/60000 (7%)]	Loss: 2.301295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[5120/60000 (9%)]	Loss: 2.295039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[51200/60000 (85%)]	Loss: 0.069267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[51840/60000 (86%)]	Loss: 0.044378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[52480/60000 (87%)]	Loss: 0.163481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[53120/60000 (88%)]	Loss: 0.243676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[53760/60000 (90%)]	Loss: 0.045024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[54400/60000 (91%)]	Loss: 0.064958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[55040/60000 (92%)]	Loss: 0.071447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[55680/60000 (93%)]	Loss: 0.043712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[56320/60000 (94%)]	Loss: 0.099484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[56960/60000 (95%)]	Loss: 0.159727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[57600/60000 (96%)]	Loss: 0.109291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[58240/60000 (97%)]	Loss: 0.116370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[58880/60000 (98%)]	Loss: 0.127303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[59520/60000 (99%)]	Loss: 0.030254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Test set: Average loss: -12.1596, Accuracy: 9697/10000 (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97</a:t>
            </a: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%)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87"/>
          <p:cNvCxnSpPr/>
          <p:nvPr/>
        </p:nvCxnSpPr>
        <p:spPr>
          <a:xfrm>
            <a:off x="6682953" y="191306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1" name="Google Shape;731;p87"/>
          <p:cNvSpPr/>
          <p:nvPr/>
        </p:nvSpPr>
        <p:spPr>
          <a:xfrm>
            <a:off x="5530349" y="1767711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732" name="Google Shape;732;p8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850" y="2117099"/>
            <a:ext cx="357425" cy="460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87"/>
          <p:cNvCxnSpPr/>
          <p:nvPr/>
        </p:nvCxnSpPr>
        <p:spPr>
          <a:xfrm>
            <a:off x="6682953" y="2136897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34" name="Google Shape;734;p87"/>
          <p:cNvCxnSpPr/>
          <p:nvPr/>
        </p:nvCxnSpPr>
        <p:spPr>
          <a:xfrm>
            <a:off x="6692478" y="280841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5" name="Google Shape;735;p87"/>
          <p:cNvSpPr txBox="1"/>
          <p:nvPr/>
        </p:nvSpPr>
        <p:spPr>
          <a:xfrm>
            <a:off x="68184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36" name="Google Shape;736;p87"/>
          <p:cNvSpPr txBox="1">
            <a:spLocks noGrp="1"/>
          </p:cNvSpPr>
          <p:nvPr>
            <p:ph type="title"/>
          </p:nvPr>
        </p:nvSpPr>
        <p:spPr>
          <a:xfrm>
            <a:off x="-206550" y="267556"/>
            <a:ext cx="82809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label prediction?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i="1"/>
              <a:t>Just use CrossEntropyLoss</a:t>
            </a:r>
            <a:r>
              <a:rPr lang="en"/>
              <a:t>!</a:t>
            </a:r>
            <a:endParaRPr/>
          </a:p>
        </p:txBody>
      </p:sp>
      <p:sp>
        <p:nvSpPr>
          <p:cNvPr id="737" name="Google Shape;737;p87"/>
          <p:cNvSpPr txBox="1"/>
          <p:nvPr/>
        </p:nvSpPr>
        <p:spPr>
          <a:xfrm>
            <a:off x="5324670" y="4292050"/>
            <a:ext cx="1915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" sz="1500" b="1"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cxnSp>
        <p:nvCxnSpPr>
          <p:cNvPr id="738" name="Google Shape;738;p87"/>
          <p:cNvCxnSpPr/>
          <p:nvPr/>
        </p:nvCxnSpPr>
        <p:spPr>
          <a:xfrm>
            <a:off x="1250756" y="2379785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9" name="Google Shape;739;p87"/>
          <p:cNvSpPr/>
          <p:nvPr/>
        </p:nvSpPr>
        <p:spPr>
          <a:xfrm>
            <a:off x="1546836" y="1800374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740" name="Google Shape;740;p87"/>
          <p:cNvSpPr/>
          <p:nvPr/>
        </p:nvSpPr>
        <p:spPr>
          <a:xfrm>
            <a:off x="2702360" y="1800374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741" name="Google Shape;741;p87"/>
          <p:cNvCxnSpPr/>
          <p:nvPr/>
        </p:nvCxnSpPr>
        <p:spPr>
          <a:xfrm>
            <a:off x="3585276" y="2384547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742" name="Google Shape;742;p8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7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87"/>
          <p:cNvSpPr txBox="1"/>
          <p:nvPr/>
        </p:nvSpPr>
        <p:spPr>
          <a:xfrm>
            <a:off x="4313573" y="2131053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44" name="Google Shape;744;p87"/>
          <p:cNvSpPr/>
          <p:nvPr/>
        </p:nvSpPr>
        <p:spPr>
          <a:xfrm>
            <a:off x="5367724" y="3380850"/>
            <a:ext cx="1692900" cy="8001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pic>
        <p:nvPicPr>
          <p:cNvPr id="745" name="Google Shape;745;p8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MNIST: 10 labels</a:t>
            </a:r>
            <a:endParaRPr/>
          </a:p>
        </p:txBody>
      </p:sp>
      <p:pic>
        <p:nvPicPr>
          <p:cNvPr id="242" name="Google Shape;242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545" y="1695905"/>
            <a:ext cx="3854899" cy="29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input</a:t>
            </a:r>
            <a:endParaRPr/>
          </a:p>
        </p:txBody>
      </p:sp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578769"/>
            <a:ext cx="2862732" cy="284773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4342300" y="2814761"/>
            <a:ext cx="24786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28x28 pixels = 784 </a:t>
            </a:r>
            <a:endParaRPr sz="500"/>
          </a:p>
        </p:txBody>
      </p:sp>
      <p:pic>
        <p:nvPicPr>
          <p:cNvPr id="569" name="Google Shape;569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175" y="1020216"/>
            <a:ext cx="928421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pic>
        <p:nvPicPr>
          <p:cNvPr id="575" name="Google Shape;575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581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769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956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144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2021" y="1493044"/>
            <a:ext cx="127203" cy="2805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6"/>
          <p:cNvSpPr/>
          <p:nvPr/>
        </p:nvSpPr>
        <p:spPr>
          <a:xfrm>
            <a:off x="1331795" y="1457325"/>
            <a:ext cx="55143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oogle Shape;581;p76"/>
          <p:cNvGrpSpPr/>
          <p:nvPr/>
        </p:nvGrpSpPr>
        <p:grpSpPr>
          <a:xfrm>
            <a:off x="3549463" y="4385869"/>
            <a:ext cx="1122413" cy="489843"/>
            <a:chOff x="-1" y="-1"/>
            <a:chExt cx="2993100" cy="1306247"/>
          </a:xfrm>
        </p:grpSpPr>
        <p:pic>
          <p:nvPicPr>
            <p:cNvPr id="582" name="Google Shape;582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215936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76"/>
            <p:cNvSpPr txBox="1"/>
            <p:nvPr/>
          </p:nvSpPr>
          <p:spPr>
            <a:xfrm>
              <a:off x="-1" y="679846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</p:grpSp>
      <p:grpSp>
        <p:nvGrpSpPr>
          <p:cNvPr id="3" name="Google Shape;584;p76"/>
          <p:cNvGrpSpPr/>
          <p:nvPr/>
        </p:nvGrpSpPr>
        <p:grpSpPr>
          <a:xfrm>
            <a:off x="6185756" y="4339434"/>
            <a:ext cx="1012388" cy="582711"/>
            <a:chOff x="0" y="-1"/>
            <a:chExt cx="2699700" cy="1553897"/>
          </a:xfrm>
        </p:grpSpPr>
        <p:pic>
          <p:nvPicPr>
            <p:cNvPr id="585" name="Google Shape;585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069225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76"/>
            <p:cNvSpPr txBox="1"/>
            <p:nvPr/>
          </p:nvSpPr>
          <p:spPr>
            <a:xfrm>
              <a:off x="0" y="432196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</p:grpSp>
      <p:pic>
        <p:nvPicPr>
          <p:cNvPr id="587" name="Google Shape;587;p7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1707" y="1457325"/>
            <a:ext cx="5564410" cy="298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6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7213" y="2006578"/>
            <a:ext cx="1551546" cy="15434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6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595;p77"/>
          <p:cNvGrpSpPr/>
          <p:nvPr/>
        </p:nvGrpSpPr>
        <p:grpSpPr>
          <a:xfrm>
            <a:off x="280988" y="1604963"/>
            <a:ext cx="7862004" cy="2362238"/>
            <a:chOff x="0" y="0"/>
            <a:chExt cx="20965344" cy="6299302"/>
          </a:xfrm>
        </p:grpSpPr>
        <p:pic>
          <p:nvPicPr>
            <p:cNvPr id="596" name="Google Shape;596;p7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502709" cy="62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04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588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73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57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7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88300" y="31750"/>
              <a:ext cx="277044" cy="61095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Google Shape;602;p77"/>
          <p:cNvSpPr/>
          <p:nvPr/>
        </p:nvSpPr>
        <p:spPr>
          <a:xfrm>
            <a:off x="2262775" y="1581200"/>
            <a:ext cx="55002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3" name="Google Shape;603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8813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79011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7"/>
          <p:cNvSpPr txBox="1"/>
          <p:nvPr/>
        </p:nvSpPr>
        <p:spPr>
          <a:xfrm>
            <a:off x="1425389" y="4446798"/>
            <a:ext cx="1122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 784</a:t>
            </a:r>
            <a:endParaRPr sz="500"/>
          </a:p>
        </p:txBody>
      </p:sp>
      <p:sp>
        <p:nvSpPr>
          <p:cNvPr id="606" name="Google Shape;606;p77"/>
          <p:cNvSpPr txBox="1"/>
          <p:nvPr/>
        </p:nvSpPr>
        <p:spPr>
          <a:xfrm>
            <a:off x="7500206" y="4353929"/>
            <a:ext cx="1012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(labels)</a:t>
            </a:r>
            <a:endParaRPr sz="500"/>
          </a:p>
        </p:txBody>
      </p:sp>
      <p:pic>
        <p:nvPicPr>
          <p:cNvPr id="607" name="Google Shape;607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4747245" y="3620379"/>
            <a:ext cx="211871" cy="1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7"/>
          <p:cNvSpPr txBox="1"/>
          <p:nvPr/>
        </p:nvSpPr>
        <p:spPr>
          <a:xfrm>
            <a:off x="4326171" y="4446798"/>
            <a:ext cx="1051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layers</a:t>
            </a:r>
            <a:endParaRPr sz="500"/>
          </a:p>
        </p:txBody>
      </p:sp>
      <p:sp>
        <p:nvSpPr>
          <p:cNvPr id="609" name="Google Shape;609;p77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615;p78"/>
          <p:cNvGrpSpPr/>
          <p:nvPr/>
        </p:nvGrpSpPr>
        <p:grpSpPr>
          <a:xfrm>
            <a:off x="280988" y="1604963"/>
            <a:ext cx="8231606" cy="3169604"/>
            <a:chOff x="0" y="0"/>
            <a:chExt cx="21950948" cy="8452278"/>
          </a:xfrm>
        </p:grpSpPr>
        <p:grpSp>
          <p:nvGrpSpPr>
            <p:cNvPr id="3" name="Google Shape;616;p78"/>
            <p:cNvGrpSpPr/>
            <p:nvPr/>
          </p:nvGrpSpPr>
          <p:grpSpPr>
            <a:xfrm>
              <a:off x="0" y="0"/>
              <a:ext cx="20965344" cy="6299302"/>
              <a:chOff x="0" y="0"/>
              <a:chExt cx="20965344" cy="6299302"/>
            </a:xfrm>
          </p:grpSpPr>
          <p:pic>
            <p:nvPicPr>
              <p:cNvPr id="617" name="Google Shape;617;p78" descr="Imag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0502709" cy="6299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Google Shape;618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604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588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573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Google Shape;621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557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Google Shape;622;p78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688300" y="31750"/>
                <a:ext cx="277044" cy="61095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3" name="Google Shape;62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20320474" y="6146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78"/>
            <p:cNvSpPr txBox="1"/>
            <p:nvPr/>
          </p:nvSpPr>
          <p:spPr>
            <a:xfrm>
              <a:off x="3051737" y="7578228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25" name="Google Shape;625;p78"/>
            <p:cNvSpPr txBox="1"/>
            <p:nvPr/>
          </p:nvSpPr>
          <p:spPr>
            <a:xfrm>
              <a:off x="19251248" y="7330578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26" name="Google Shape;626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43946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79760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78"/>
            <p:cNvSpPr txBox="1"/>
            <p:nvPr/>
          </p:nvSpPr>
          <p:spPr>
            <a:xfrm>
              <a:off x="68426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29" name="Google Shape;629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09732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78"/>
            <p:cNvSpPr txBox="1"/>
            <p:nvPr/>
          </p:nvSpPr>
          <p:spPr>
            <a:xfrm>
              <a:off x="98398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31" name="Google Shape;631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39704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78"/>
            <p:cNvSpPr txBox="1"/>
            <p:nvPr/>
          </p:nvSpPr>
          <p:spPr>
            <a:xfrm>
              <a:off x="12887837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33" name="Google Shape;63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6815274" y="62476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78"/>
            <p:cNvSpPr txBox="1"/>
            <p:nvPr/>
          </p:nvSpPr>
          <p:spPr>
            <a:xfrm>
              <a:off x="15681838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</a:t>
              </a:r>
              <a:r>
                <a:rPr lang="en" sz="1200" b="1"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120 </a:t>
              </a:r>
              <a:endParaRPr sz="500"/>
            </a:p>
          </p:txBody>
        </p:sp>
      </p:grpSp>
      <p:sp>
        <p:nvSpPr>
          <p:cNvPr id="635" name="Google Shape;635;p78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641;p79"/>
          <p:cNvGrpSpPr/>
          <p:nvPr/>
        </p:nvGrpSpPr>
        <p:grpSpPr>
          <a:xfrm>
            <a:off x="1648284" y="1388831"/>
            <a:ext cx="5311127" cy="1595795"/>
            <a:chOff x="0" y="0"/>
            <a:chExt cx="14163006" cy="4255454"/>
          </a:xfrm>
        </p:grpSpPr>
        <p:pic>
          <p:nvPicPr>
            <p:cNvPr id="642" name="Google Shape;642;p7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3850476" cy="425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1254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2870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486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6102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7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975850" y="21448"/>
              <a:ext cx="187156" cy="4127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8" name="Google Shape;648;p79"/>
          <p:cNvSpPr txBox="1"/>
          <p:nvPr/>
        </p:nvSpPr>
        <p:spPr>
          <a:xfrm>
            <a:off x="-462546" y="3092648"/>
            <a:ext cx="74505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7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79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https://ml4a.github.io/ml4a/looking_inside_neural_nets</a:t>
            </a:r>
            <a:endParaRPr sz="500"/>
          </a:p>
        </p:txBody>
      </p:sp>
      <p:pic>
        <p:nvPicPr>
          <p:cNvPr id="650" name="Google Shape;650;p7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0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pic>
        <p:nvPicPr>
          <p:cNvPr id="656" name="Google Shape;656;p8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0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" name="Google Shape;658;p80"/>
          <p:cNvGrpSpPr/>
          <p:nvPr/>
        </p:nvGrpSpPr>
        <p:grpSpPr>
          <a:xfrm>
            <a:off x="3830432" y="2043884"/>
            <a:ext cx="5186911" cy="2054241"/>
            <a:chOff x="0" y="0"/>
            <a:chExt cx="13831762" cy="5326007"/>
          </a:xfrm>
        </p:grpSpPr>
        <p:grpSp>
          <p:nvGrpSpPr>
            <p:cNvPr id="3" name="Google Shape;659;p80"/>
            <p:cNvGrpSpPr/>
            <p:nvPr/>
          </p:nvGrpSpPr>
          <p:grpSpPr>
            <a:xfrm>
              <a:off x="0" y="0"/>
              <a:ext cx="13210863" cy="3969371"/>
              <a:chOff x="0" y="0"/>
              <a:chExt cx="13210863" cy="3969371"/>
            </a:xfrm>
          </p:grpSpPr>
          <p:pic>
            <p:nvPicPr>
              <p:cNvPr id="660" name="Google Shape;660;p80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0"/>
                <a:ext cx="12919346" cy="39693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421784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" name="Google Shape;662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02403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3" name="Google Shape;663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183022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4" name="Google Shape;664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063640" y="3065008"/>
                <a:ext cx="348134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5" name="Google Shape;665;p80" descr="Image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3036289" y="20006"/>
                <a:ext cx="174574" cy="38498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6" name="Google Shape;66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2804512" y="3872808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80"/>
            <p:cNvSpPr txBox="1"/>
            <p:nvPr/>
          </p:nvSpPr>
          <p:spPr>
            <a:xfrm>
              <a:off x="1922987" y="4775258"/>
              <a:ext cx="18861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68" name="Google Shape;668;p80"/>
            <p:cNvSpPr txBox="1"/>
            <p:nvPr/>
          </p:nvSpPr>
          <p:spPr>
            <a:xfrm>
              <a:off x="12130762" y="4619207"/>
              <a:ext cx="17010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69" name="Google Shape;669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2769209" y="3952834"/>
              <a:ext cx="356017" cy="1304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5025952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80"/>
            <p:cNvSpPr txBox="1"/>
            <p:nvPr/>
          </p:nvSpPr>
          <p:spPr>
            <a:xfrm>
              <a:off x="4311741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72" name="Google Shape;672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6914574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80"/>
            <p:cNvSpPr txBox="1"/>
            <p:nvPr/>
          </p:nvSpPr>
          <p:spPr>
            <a:xfrm>
              <a:off x="6200363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74" name="Google Shape;674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8803195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80"/>
            <p:cNvSpPr txBox="1"/>
            <p:nvPr/>
          </p:nvSpPr>
          <p:spPr>
            <a:xfrm>
              <a:off x="812099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76" name="Google Shape;67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0595785" y="3936829"/>
              <a:ext cx="356016" cy="130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80"/>
            <p:cNvSpPr txBox="1"/>
            <p:nvPr/>
          </p:nvSpPr>
          <p:spPr>
            <a:xfrm>
              <a:off x="988157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120 </a:t>
              </a:r>
              <a:endParaRPr sz="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3821250" y="1583075"/>
            <a:ext cx="5056800" cy="16842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optimizer.zero_grad()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output = model(data)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 = 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loss.backward()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4" name="Google Shape;684;p8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1757</Words>
  <Application>Microsoft Office PowerPoint</Application>
  <PresentationFormat>如螢幕大小 (16:9)</PresentationFormat>
  <Paragraphs>325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Arial</vt:lpstr>
      <vt:lpstr>新細明體</vt:lpstr>
      <vt:lpstr>微軟正黑體</vt:lpstr>
      <vt:lpstr>Helvetica Neue</vt:lpstr>
      <vt:lpstr>Gill Sans</vt:lpstr>
      <vt:lpstr>Consolas</vt:lpstr>
      <vt:lpstr>Merriweather Sans</vt:lpstr>
      <vt:lpstr>Noto Sans Symbols</vt:lpstr>
      <vt:lpstr>Calibri</vt:lpstr>
      <vt:lpstr>Helvetica Neue Light</vt:lpstr>
      <vt:lpstr>Simple Light</vt:lpstr>
      <vt:lpstr>White</vt:lpstr>
      <vt:lpstr>White</vt:lpstr>
      <vt:lpstr>投影片 1</vt:lpstr>
      <vt:lpstr>MNIST: 10 labels</vt:lpstr>
      <vt:lpstr>MNIST input</vt:lpstr>
      <vt:lpstr>MNIST Network</vt:lpstr>
      <vt:lpstr>MNIST Network</vt:lpstr>
      <vt:lpstr>MNIST Network</vt:lpstr>
      <vt:lpstr>MNIST Network</vt:lpstr>
      <vt:lpstr>Softmax &amp; NLL loss</vt:lpstr>
      <vt:lpstr>Softmax &amp; NLL loss</vt:lpstr>
      <vt:lpstr>MNIST Softmax</vt:lpstr>
      <vt:lpstr>Accuracy?</vt:lpstr>
      <vt:lpstr>投影片 12</vt:lpstr>
      <vt:lpstr>投影片 13</vt:lpstr>
      <vt:lpstr>Accuracy?</vt:lpstr>
      <vt:lpstr>Multiple label prediction? Just use CrossEntropyLoss!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97</cp:revision>
  <dcterms:modified xsi:type="dcterms:W3CDTF">2019-03-15T05:26:15Z</dcterms:modified>
</cp:coreProperties>
</file>