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27"/>
  </p:notesMasterIdLst>
  <p:sldIdLst>
    <p:sldId id="256" r:id="rId3"/>
    <p:sldId id="259" r:id="rId4"/>
    <p:sldId id="260" r:id="rId5"/>
    <p:sldId id="282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Helvetica Neue" charset="0"/>
      <p:regular r:id="rId28"/>
      <p:bold r:id="rId29"/>
      <p:italic r:id="rId30"/>
      <p:boldItalic r:id="rId31"/>
    </p:embeddedFont>
    <p:embeddedFont>
      <p:font typeface="Gill Sans" charset="0"/>
      <p:regular r:id="rId32"/>
      <p:bold r:id="rId33"/>
    </p:embeddedFont>
    <p:embeddedFont>
      <p:font typeface="Consolas" pitchFamily="49" charset="0"/>
      <p:regular r:id="rId34"/>
      <p:bold r:id="rId35"/>
      <p:italic r:id="rId36"/>
      <p:boldItalic r:id="rId37"/>
    </p:embeddedFont>
    <p:embeddedFont>
      <p:font typeface="微軟正黑體" pitchFamily="34" charset="-120"/>
      <p:regular r:id="rId38"/>
      <p:bold r:id="rId39"/>
    </p:embeddedFont>
    <p:embeddedFont>
      <p:font typeface="Helvetica Neue Light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696" y="-6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7be483e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e483e3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7be483e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7be483e3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813e29b7e_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7be397cc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7be397cc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7be483e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7be483e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7be483e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7be483e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mathinsight.org/image/function_machines_composed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475656" y="1203598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41" name="Google Shape;241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57" name="Google Shape;257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67" name="Google Shape;26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274" name="Google Shape;27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79" name="Google Shape;279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id="282" name="Google Shape;282;p5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w="127000" cap="flat" cmpd="sng">
            <a:solidFill>
              <a:srgbClr val="EB220C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02" name="Google Shape;302;p5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24" name="Google Shape;324;p5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32" name="Google Shape;332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42" name="Google Shape;342;p5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53" name="Google Shape;35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75" name="Google Shape;175;p4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4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id="181" name="Google Shape;181;p40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63" name="Google Shape;363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73" name="Google Shape;373;p5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385" name="Google Shape;385;p6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392" name="Google Shape;392;p60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04" name="Google Shape;404;p6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10" name="Google Shape;410;p61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61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15" name="Google Shape;415;p61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27" name="Google Shape;427;p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2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33" name="Google Shape;433;p62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62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id="436" name="Google Shape;436;p62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62" descr="Image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8" name="Google Shape;438;p62" descr="Ova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42" name="Google Shape;442;p62" descr="Image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id="188" name="Google Shape;188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id="190" name="Google Shape;190;p41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Backprop</a:t>
            </a:r>
            <a:endParaRPr dirty="0"/>
          </a:p>
        </p:txBody>
      </p:sp>
      <p:sp>
        <p:nvSpPr>
          <p:cNvPr id="7" name="矩形 6"/>
          <p:cNvSpPr/>
          <p:nvPr/>
        </p:nvSpPr>
        <p:spPr>
          <a:xfrm>
            <a:off x="1691680" y="1491630"/>
            <a:ext cx="6408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一個神經網路中，會有多個權重和偏置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(w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b)</a:t>
            </a: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為了計算每個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及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的變化，造成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的變化，我們需要針對每一個變數找出梯度，就是針對每一個變數對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的偏微分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每個變數的梯度算出後，就使用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sgd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進行最佳化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利用連鎖律從</a:t>
            </a: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</a:rPr>
              <a:t>loss function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向前推導偏微分，就稱之為</a:t>
            </a:r>
            <a:r>
              <a:rPr lang="en-US" altLang="zh-TW" sz="2000" b="1" dirty="0" err="1" smtClean="0">
                <a:latin typeface="微軟正黑體" pitchFamily="34" charset="-120"/>
                <a:ea typeface="微軟正黑體" pitchFamily="34" charset="-120"/>
              </a:rPr>
              <a:t>backprop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Arial" pitchFamily="34" charset="0"/>
              <a:buChar char="•"/>
            </a:pP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13" name="Google Shape;213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34" name="Google Shape;234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591</Words>
  <Application>Microsoft Office PowerPoint</Application>
  <PresentationFormat>如螢幕大小 (16:9)</PresentationFormat>
  <Paragraphs>118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Arial</vt:lpstr>
      <vt:lpstr>新細明體</vt:lpstr>
      <vt:lpstr>Helvetica Neue</vt:lpstr>
      <vt:lpstr>Gill Sans</vt:lpstr>
      <vt:lpstr>Consolas</vt:lpstr>
      <vt:lpstr>微軟正黑體</vt:lpstr>
      <vt:lpstr>Helvetica Neue Light</vt:lpstr>
      <vt:lpstr>Simple Light</vt:lpstr>
      <vt:lpstr>White</vt:lpstr>
      <vt:lpstr>投影片 1</vt:lpstr>
      <vt:lpstr>Computing gradient in simple network</vt:lpstr>
      <vt:lpstr>Complicated network?</vt:lpstr>
      <vt:lpstr>What is Backprop</vt:lpstr>
      <vt:lpstr>Chain Rule</vt:lpstr>
      <vt:lpstr>Chain rule</vt:lpstr>
      <vt:lpstr>Chain rule</vt:lpstr>
      <vt:lpstr>Chain rule</vt:lpstr>
      <vt:lpstr>Chain rule</vt:lpstr>
      <vt:lpstr>Chain rule</vt:lpstr>
      <vt:lpstr>投影片 11</vt:lpstr>
      <vt:lpstr>投影片 12</vt:lpstr>
      <vt:lpstr>投影片 13</vt:lpstr>
      <vt:lpstr>投影片 14</vt:lpstr>
      <vt:lpstr>投影片 15</vt:lpstr>
      <vt:lpstr>投影片 16</vt:lpstr>
      <vt:lpstr>Computational graph</vt:lpstr>
      <vt:lpstr>Computational graph</vt:lpstr>
      <vt:lpstr>Computational graph</vt:lpstr>
      <vt:lpstr>Computational graph</vt:lpstr>
      <vt:lpstr>投影片 21</vt:lpstr>
      <vt:lpstr>投影片 22</vt:lpstr>
      <vt:lpstr>投影片 23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62</cp:revision>
  <dcterms:modified xsi:type="dcterms:W3CDTF">2019-03-09T18:06:31Z</dcterms:modified>
</cp:coreProperties>
</file>