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</p:sldMasterIdLst>
  <p:notesMasterIdLst>
    <p:notesMasterId r:id="rId13"/>
  </p:notesMasterIdLst>
  <p:sldIdLst>
    <p:sldId id="256" r:id="rId3"/>
    <p:sldId id="377" r:id="rId4"/>
    <p:sldId id="327" r:id="rId5"/>
    <p:sldId id="378" r:id="rId6"/>
    <p:sldId id="375" r:id="rId7"/>
    <p:sldId id="376" r:id="rId8"/>
    <p:sldId id="379" r:id="rId9"/>
    <p:sldId id="380" r:id="rId10"/>
    <p:sldId id="381" r:id="rId11"/>
    <p:sldId id="382" r:id="rId12"/>
  </p:sldIdLst>
  <p:sldSz cx="9144000" cy="5143500" type="screen16x9"/>
  <p:notesSz cx="6858000" cy="9144000"/>
  <p:embeddedFontLst>
    <p:embeddedFont>
      <p:font typeface="Helvetica Neue" charset="0"/>
      <p:regular r:id="rId14"/>
      <p:bold r:id="rId15"/>
      <p:italic r:id="rId16"/>
      <p:boldItalic r:id="rId17"/>
    </p:embeddedFont>
    <p:embeddedFont>
      <p:font typeface="Gill Sans" charset="0"/>
      <p:regular r:id="rId18"/>
      <p:bold r:id="rId19"/>
    </p:embeddedFont>
    <p:embeddedFont>
      <p:font typeface="Helvetica Neue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37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be7003ef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ML?</a:t>
            </a:r>
            <a:endParaRPr/>
          </a:p>
        </p:txBody>
      </p:sp>
      <p:sp>
        <p:nvSpPr>
          <p:cNvPr id="257" name="Google Shape;257;g27be7003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be7003ef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ML?</a:t>
            </a:r>
            <a:endParaRPr/>
          </a:p>
        </p:txBody>
      </p:sp>
      <p:sp>
        <p:nvSpPr>
          <p:cNvPr id="257" name="Google Shape;257;g27be7003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be7003ef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ML?</a:t>
            </a:r>
            <a:endParaRPr/>
          </a:p>
        </p:txBody>
      </p:sp>
      <p:sp>
        <p:nvSpPr>
          <p:cNvPr id="257" name="Google Shape;257;g27be7003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be7003ef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ML?</a:t>
            </a:r>
            <a:endParaRPr/>
          </a:p>
        </p:txBody>
      </p:sp>
      <p:sp>
        <p:nvSpPr>
          <p:cNvPr id="257" name="Google Shape;257;g27be7003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dd75c9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dd75c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be7003ef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ML?</a:t>
            </a:r>
            <a:endParaRPr/>
          </a:p>
        </p:txBody>
      </p:sp>
      <p:sp>
        <p:nvSpPr>
          <p:cNvPr id="257" name="Google Shape;257;g27be7003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be7003ef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ML?</a:t>
            </a:r>
            <a:endParaRPr/>
          </a:p>
        </p:txBody>
      </p:sp>
      <p:sp>
        <p:nvSpPr>
          <p:cNvPr id="257" name="Google Shape;257;g27be7003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be7003ef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ML?</a:t>
            </a:r>
            <a:endParaRPr/>
          </a:p>
        </p:txBody>
      </p:sp>
      <p:sp>
        <p:nvSpPr>
          <p:cNvPr id="257" name="Google Shape;257;g27be7003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be7003ef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ML?</a:t>
            </a:r>
            <a:endParaRPr/>
          </a:p>
        </p:txBody>
      </p:sp>
      <p:sp>
        <p:nvSpPr>
          <p:cNvPr id="257" name="Google Shape;257;g27be7003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3"/>
          <p:cNvSpPr txBox="1"/>
          <p:nvPr/>
        </p:nvSpPr>
        <p:spPr>
          <a:xfrm>
            <a:off x="1907704" y="1995686"/>
            <a:ext cx="52623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</a:t>
            </a:r>
            <a:r>
              <a:rPr lang="en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Autoencoder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Layer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149163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Output from decoder 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Use the values to compare with the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Use loss function to reduce the difference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Unsupervised learning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dirty="0" err="1" smtClean="0"/>
              <a:t>Undercomplete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AutoEncoder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1131590"/>
            <a:ext cx="5111031" cy="339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r>
              <a:rPr lang="en-US" altLang="zh-TW" dirty="0" smtClean="0"/>
              <a:t>Stacked </a:t>
            </a:r>
            <a:r>
              <a:rPr lang="en-US" altLang="zh-TW" dirty="0" err="1" smtClean="0"/>
              <a:t>Autoencoder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1203598"/>
            <a:ext cx="4737075" cy="349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r>
              <a:rPr lang="en-US" altLang="zh-TW" dirty="0" smtClean="0"/>
              <a:t>MNIST example</a:t>
            </a:r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131590"/>
            <a:ext cx="590352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6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Autoencoder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616" y="1995686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Input layer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Encoder layers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Coding layer(</a:t>
            </a:r>
            <a:r>
              <a:rPr lang="en-US" altLang="zh-TW" sz="2400" dirty="0" smtClean="0"/>
              <a:t>in the middle)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Decoder layers(same number as encoder layers)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Output layer(same number as Input layer)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Input Layer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149163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Like normal neural network layer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No labeled data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Weights and biases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Will be down-sampled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Encoder Layers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149163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Dimension reduction</a:t>
            </a:r>
            <a:endParaRPr lang="zh-TW" alt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Feature extractor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Input layer data is ‘compressed’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Representing higher level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 Layer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149163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The very condensed features of the Input.</a:t>
            </a:r>
            <a:endParaRPr lang="zh-TW" alt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Can be used to ‘reproduce’ an output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Generative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Decoder Layer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149163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Use features that learned in the encoder 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Reproduce new features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Create similar results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157</Words>
  <Application>Microsoft Office PowerPoint</Application>
  <PresentationFormat>如螢幕大小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</vt:lpstr>
      <vt:lpstr>新細明體</vt:lpstr>
      <vt:lpstr>Helvetica Neue</vt:lpstr>
      <vt:lpstr>Gill Sans</vt:lpstr>
      <vt:lpstr>Helvetica Neue Light</vt:lpstr>
      <vt:lpstr>Simple Light</vt:lpstr>
      <vt:lpstr>White</vt:lpstr>
      <vt:lpstr>投影片 1</vt:lpstr>
      <vt:lpstr>Undercomplete AutoEncoder</vt:lpstr>
      <vt:lpstr>Stacked Autoencoder</vt:lpstr>
      <vt:lpstr>MNIST example</vt:lpstr>
      <vt:lpstr>Autoencoder</vt:lpstr>
      <vt:lpstr>Input Layer</vt:lpstr>
      <vt:lpstr>Encoder Layers</vt:lpstr>
      <vt:lpstr>Code Layer</vt:lpstr>
      <vt:lpstr>Decoder Layer</vt:lpstr>
      <vt:lpstr>Output Layer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97</cp:revision>
  <dcterms:modified xsi:type="dcterms:W3CDTF">2019-05-16T16:51:53Z</dcterms:modified>
</cp:coreProperties>
</file>