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5" autoAdjust="0"/>
  </p:normalViewPr>
  <p:slideViewPr>
    <p:cSldViewPr>
      <p:cViewPr varScale="1">
        <p:scale>
          <a:sx n="53" d="100"/>
          <a:sy n="53" d="100"/>
        </p:scale>
        <p:origin x="-1691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ED503-9A8C-491C-8295-3D3F2EEADF05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287A2-BD4E-4E88-86C7-68215AD891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%E6%A9%9F%E5%99%A8%E5%AD%B8%E7%BF%92-ml-notegenerative-adversarial-network-gan-%E7%94%9F%E6%88%90%E5%B0%8D%E6%8A%97%E7%B6%B2%E8%B7%AF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>
                <a:hlinkClick r:id="rId3"/>
              </a:rPr>
              <a:t>https://mc.ai/%E6%A9%9F%E5%99%A8%E5%AD%B8%E7%BF%92-ml-notegenerative-adversarial-network-gan-%E7%94%9F%E6%88%90%E5%B0%8D%E6%8A%97%E7%B6%B2%E8%B7%AF/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287A2-BD4E-4E88-86C7-68215AD89135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的目標函數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即損失函數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就是紅色框框的數學式，是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的目標函數加總，其中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是生成模型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偽造者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是判別模型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警察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，兩者是零和遊戲，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要從生成的圖像判斷真偽，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是想盡辦法要呼巄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目標函數是反向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(log(D(x))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log(1 - D(G(z)))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是噪音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(Noise)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，假設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是服從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均勻分配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』(Uniform distribution)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常態分配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』(Normal distribution or Gaussian distribution)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，優化目標是使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的機率分配趨近於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的機率分配，也就是生成的圖像接近真實的圖像，求解的方法是用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最大似然估計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』(Maximum likelihood Estimation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MLE)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287A2-BD4E-4E88-86C7-68215AD89135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Generative Adversarial </a:t>
            </a:r>
            <a:r>
              <a:rPr lang="en-US" altLang="zh-TW" b="1" dirty="0" smtClean="0"/>
              <a:t>Network</a:t>
            </a:r>
            <a:br>
              <a:rPr lang="en-US" altLang="zh-TW" b="1" dirty="0" smtClean="0"/>
            </a:br>
            <a:r>
              <a:rPr lang="en-US" altLang="zh-TW" b="1" dirty="0" smtClean="0"/>
              <a:t>GAN</a:t>
            </a:r>
            <a:endParaRPr lang="en-US" altLang="zh-TW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Yann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LeCun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在接受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Quora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專訪時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</a:t>
            </a:r>
            <a:r>
              <a:rPr lang="en-US" altLang="zh-TW" dirty="0" smtClean="0"/>
              <a:t>his</a:t>
            </a:r>
            <a:r>
              <a:rPr lang="en-US" altLang="zh-TW" dirty="0" smtClean="0"/>
              <a:t>, and the variations that are now being proposed is the most interesting idea in the last 10 years in ML, in my opinion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00980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80728"/>
            <a:ext cx="782871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02" y="1988840"/>
            <a:ext cx="859979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638" y="1563688"/>
            <a:ext cx="6562725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Ian </a:t>
            </a:r>
            <a:r>
              <a:rPr lang="en-US" altLang="zh-TW" dirty="0" err="1" smtClean="0"/>
              <a:t>Goodfellow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620888"/>
          </a:xfrm>
        </p:spPr>
        <p:txBody>
          <a:bodyPr/>
          <a:lstStyle/>
          <a:p>
            <a:pPr marL="0" indent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偽造者不斷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製造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假鈔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警察不斷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從偽造者那邊拿到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假鈔判斷真假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偽造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者就根據警察判斷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結果改良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假鈔變成真假難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80728"/>
            <a:ext cx="77041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238</Words>
  <Application>Microsoft Office PowerPoint</Application>
  <PresentationFormat>如螢幕大小 (4:3)</PresentationFormat>
  <Paragraphs>12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Generative Adversarial Network GAN</vt:lpstr>
      <vt:lpstr>Yann LeCun 在接受Quora專訪時</vt:lpstr>
      <vt:lpstr>投影片 3</vt:lpstr>
      <vt:lpstr>投影片 4</vt:lpstr>
      <vt:lpstr>投影片 5</vt:lpstr>
      <vt:lpstr>Ian Goodfellow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 GAN</dc:title>
  <dc:creator>joshhu</dc:creator>
  <cp:lastModifiedBy>joshhu</cp:lastModifiedBy>
  <cp:revision>10</cp:revision>
  <dcterms:created xsi:type="dcterms:W3CDTF">2019-05-23T15:40:21Z</dcterms:created>
  <dcterms:modified xsi:type="dcterms:W3CDTF">2019-05-23T16:58:50Z</dcterms:modified>
</cp:coreProperties>
</file>