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  <p:sldMasterId id="2147483699" r:id="rId2"/>
  </p:sldMasterIdLst>
  <p:notesMasterIdLst>
    <p:notesMasterId r:id="rId31"/>
  </p:notesMasterIdLst>
  <p:sldIdLst>
    <p:sldId id="256" r:id="rId3"/>
    <p:sldId id="25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60" r:id="rId12"/>
    <p:sldId id="297" r:id="rId13"/>
    <p:sldId id="261" r:id="rId14"/>
    <p:sldId id="298" r:id="rId15"/>
    <p:sldId id="299" r:id="rId16"/>
    <p:sldId id="300" r:id="rId17"/>
    <p:sldId id="262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</p:sldIdLst>
  <p:sldSz cx="9144000" cy="5143500" type="screen16x9"/>
  <p:notesSz cx="6858000" cy="9144000"/>
  <p:embeddedFontLst>
    <p:embeddedFont>
      <p:font typeface="Helvetica Neue" charset="0"/>
      <p:regular r:id="rId32"/>
      <p:bold r:id="rId33"/>
      <p:italic r:id="rId34"/>
      <p:boldItalic r:id="rId35"/>
    </p:embeddedFont>
    <p:embeddedFont>
      <p:font typeface="Gill Sans" charset="0"/>
      <p:regular r:id="rId36"/>
      <p:bold r:id="rId37"/>
    </p:embeddedFont>
    <p:embeddedFont>
      <p:font typeface="Helvetica Neue Light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96" y="-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bdd75c69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7bdd75c6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bdd75c69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7bdd75c6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dd75c69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7bdd75c6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162b3799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29162b3799_5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aleju/imgaug" TargetMode="Externa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5"/>
          <p:cNvSpPr txBox="1"/>
          <p:nvPr/>
        </p:nvSpPr>
        <p:spPr>
          <a:xfrm>
            <a:off x="827584" y="1635646"/>
            <a:ext cx="7848872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Optimize deep neural network</a:t>
            </a:r>
            <a:endParaRPr sz="5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9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Functions - MSE</a:t>
            </a: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2139702"/>
            <a:ext cx="19240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4008" y="1995686"/>
            <a:ext cx="30146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0513" y="515938"/>
            <a:ext cx="6021387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0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 dirty="0" smtClean="0">
                <a:solidFill>
                  <a:schemeClr val="dk1"/>
                </a:solidFill>
              </a:rPr>
              <a:t>Cross-entropy</a:t>
            </a:r>
            <a:endParaRPr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2139702"/>
            <a:ext cx="348490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8024" y="1851670"/>
            <a:ext cx="260508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8024" y="3075806"/>
            <a:ext cx="233362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11510"/>
            <a:ext cx="8280900" cy="964500"/>
          </a:xfrm>
        </p:spPr>
        <p:txBody>
          <a:bodyPr/>
          <a:lstStyle/>
          <a:p>
            <a:r>
              <a:rPr lang="en-US" altLang="zh-TW" dirty="0" err="1" smtClean="0"/>
              <a:t>Overfitting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275606"/>
            <a:ext cx="602138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80900" cy="964500"/>
          </a:xfrm>
        </p:spPr>
        <p:txBody>
          <a:bodyPr/>
          <a:lstStyle/>
          <a:p>
            <a:r>
              <a:rPr lang="en-US" altLang="zh-TW" dirty="0" err="1" smtClean="0"/>
              <a:t>Overfitting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712" y="1059582"/>
            <a:ext cx="5159325" cy="375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80900" cy="964500"/>
          </a:xfrm>
        </p:spPr>
        <p:txBody>
          <a:bodyPr/>
          <a:lstStyle/>
          <a:p>
            <a:r>
              <a:rPr lang="en-US" altLang="zh-TW" dirty="0" err="1" smtClean="0"/>
              <a:t>Overfitting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6" y="987574"/>
            <a:ext cx="5999163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L2 Regulation</a:t>
            </a:r>
            <a:endParaRPr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1995686"/>
            <a:ext cx="6246813" cy="217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L1 Regulation</a:t>
            </a:r>
            <a:endParaRPr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2211710"/>
            <a:ext cx="615950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Dropout</a:t>
            </a:r>
            <a:endParaRPr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1491630"/>
            <a:ext cx="3321050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4008" y="1635646"/>
            <a:ext cx="3021013" cy="318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Augmentation(Training)</a:t>
            </a:r>
            <a:endParaRPr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915566"/>
            <a:ext cx="2304256" cy="220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574872">
            <a:off x="5070091" y="1125625"/>
            <a:ext cx="2259558" cy="2259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39552" y="4155926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More than 100 ways !!</a:t>
            </a:r>
          </a:p>
          <a:p>
            <a:r>
              <a:rPr lang="en-US" altLang="zh-TW" sz="2000" dirty="0" smtClean="0">
                <a:hlinkClick r:id="rId5"/>
              </a:rPr>
              <a:t>https://github.com/aleju/imgaug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8"/>
          <p:cNvSpPr txBox="1">
            <a:spLocks noGrp="1"/>
          </p:cNvSpPr>
          <p:nvPr>
            <p:ph type="title"/>
          </p:nvPr>
        </p:nvSpPr>
        <p:spPr>
          <a:xfrm>
            <a:off x="431625" y="2308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 dirty="0"/>
          </a:p>
        </p:txBody>
      </p:sp>
      <p:sp>
        <p:nvSpPr>
          <p:cNvPr id="4" name="文字方塊 3"/>
          <p:cNvSpPr txBox="1"/>
          <p:nvPr/>
        </p:nvSpPr>
        <p:spPr>
          <a:xfrm>
            <a:off x="1691680" y="1563638"/>
            <a:ext cx="5616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/>
              <a:t>Yes or No. A value that decides this neuron Activates or NOT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/>
              <a:t>The most famous one is Sigmoid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/>
              <a:t>So many others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/>
              <a:t>When we do not have the activation function the weights and bias would simply do a linear transformation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/>
              <a:t>Can not solve complex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/>
              <a:t>Gradients only exist in non-linear 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/>
              <a:t>Make </a:t>
            </a:r>
            <a:r>
              <a:rPr lang="en-US" altLang="zh-TW" sz="1800" dirty="0" err="1" smtClean="0"/>
              <a:t>backprop</a:t>
            </a:r>
            <a:r>
              <a:rPr lang="en-US" altLang="zh-TW" sz="1800" dirty="0" smtClean="0"/>
              <a:t> possible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Augmentation(Predict)</a:t>
            </a:r>
            <a:endParaRPr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5976" y="3075806"/>
            <a:ext cx="4299357" cy="195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552" y="915566"/>
            <a:ext cx="4464496" cy="205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Increase Samples</a:t>
            </a:r>
            <a:endParaRPr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1275606"/>
            <a:ext cx="5281613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Increase Samples</a:t>
            </a:r>
            <a:endParaRPr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1059582"/>
            <a:ext cx="5903913" cy="321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Increase Samples</a:t>
            </a:r>
            <a:endParaRPr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1059582"/>
            <a:ext cx="5976664" cy="382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 Decay</a:t>
            </a:r>
            <a:endParaRPr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275605"/>
            <a:ext cx="4896544" cy="36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Weights/Biases Normalization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323528" y="149163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All the inputs are at a comparable range.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Two inputs varies from to 0 to 0.5 and x2 varies from 0 to 1000.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 A change of x1 of 0.5  is 100 percent change where as a change of x2 by 0.5 is only a change of 0.05%</a:t>
            </a:r>
            <a:endParaRPr lang="en-US" altLang="zh-TW" sz="2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0073" y="1419622"/>
            <a:ext cx="3744416" cy="279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Weights/Biases Normalization</a:t>
            </a:r>
            <a:endParaRPr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203598"/>
            <a:ext cx="6624736" cy="3629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Optimizers</a:t>
            </a:r>
            <a:endParaRPr dirty="0"/>
          </a:p>
        </p:txBody>
      </p:sp>
      <p:sp>
        <p:nvSpPr>
          <p:cNvPr id="4" name="文字方塊 3"/>
          <p:cNvSpPr txBox="1"/>
          <p:nvPr/>
        </p:nvSpPr>
        <p:spPr>
          <a:xfrm>
            <a:off x="2627784" y="1419622"/>
            <a:ext cx="3384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SGD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Adam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Adadelta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Adagrad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SparseAdam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Adamax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ASGD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LBFGS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RMSprop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Rprop</a:t>
            </a:r>
            <a:endParaRPr lang="zh-TW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Train, Val, Test Data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1203598"/>
            <a:ext cx="5304954" cy="339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2825" y="92075"/>
            <a:ext cx="7118350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915566"/>
            <a:ext cx="6473825" cy="337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2075" y="41275"/>
            <a:ext cx="6419850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914400"/>
            <a:ext cx="722788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109538"/>
            <a:ext cx="7666037" cy="492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9488" y="1009650"/>
            <a:ext cx="46450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273175"/>
            <a:ext cx="7572375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240</Words>
  <Application>Microsoft Office PowerPoint</Application>
  <PresentationFormat>如螢幕大小 (16:9)</PresentationFormat>
  <Paragraphs>55</Paragraphs>
  <Slides>28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Arial</vt:lpstr>
      <vt:lpstr>新細明體</vt:lpstr>
      <vt:lpstr>Helvetica Neue</vt:lpstr>
      <vt:lpstr>Gill Sans</vt:lpstr>
      <vt:lpstr>Helvetica Neue Light</vt:lpstr>
      <vt:lpstr>Simple Light</vt:lpstr>
      <vt:lpstr>White</vt:lpstr>
      <vt:lpstr>投影片 1</vt:lpstr>
      <vt:lpstr>Activation Functions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Loss Functions - MSE</vt:lpstr>
      <vt:lpstr>投影片 11</vt:lpstr>
      <vt:lpstr>Cross-entropy</vt:lpstr>
      <vt:lpstr>Overfitting</vt:lpstr>
      <vt:lpstr>Overfitting</vt:lpstr>
      <vt:lpstr>Overfitting</vt:lpstr>
      <vt:lpstr>L2 Regulation</vt:lpstr>
      <vt:lpstr>L1 Regulation</vt:lpstr>
      <vt:lpstr>Dropout</vt:lpstr>
      <vt:lpstr>Data Augmentation(Training)</vt:lpstr>
      <vt:lpstr>Data Augmentation(Predict)</vt:lpstr>
      <vt:lpstr>Increase Samples</vt:lpstr>
      <vt:lpstr>Increase Samples</vt:lpstr>
      <vt:lpstr>Increase Samples</vt:lpstr>
      <vt:lpstr>Learning Rate Decay</vt:lpstr>
      <vt:lpstr>Weights/Biases Normalization</vt:lpstr>
      <vt:lpstr>Weights/Biases Normalization</vt:lpstr>
      <vt:lpstr>Optimizers</vt:lpstr>
      <vt:lpstr>Train, Val, Test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</dc:title>
  <dc:creator>joshhu</dc:creator>
  <cp:lastModifiedBy>joshhu</cp:lastModifiedBy>
  <cp:revision>52</cp:revision>
  <dcterms:modified xsi:type="dcterms:W3CDTF">2019-03-15T16:15:14Z</dcterms:modified>
</cp:coreProperties>
</file>