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31"/>
  </p:notesMasterIdLst>
  <p:sldIdLst>
    <p:sldId id="256" r:id="rId3"/>
    <p:sldId id="295" r:id="rId4"/>
    <p:sldId id="289" r:id="rId5"/>
    <p:sldId id="296" r:id="rId6"/>
    <p:sldId id="290" r:id="rId7"/>
    <p:sldId id="297" r:id="rId8"/>
    <p:sldId id="260" r:id="rId9"/>
    <p:sldId id="261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</p:sldIdLst>
  <p:sldSz cx="9144000" cy="5143500" type="screen16x9"/>
  <p:notesSz cx="6858000" cy="9144000"/>
  <p:embeddedFontLst>
    <p:embeddedFont>
      <p:font typeface="Helvetica Neue" charset="0"/>
      <p:regular r:id="rId32"/>
      <p:bold r:id="rId33"/>
      <p:italic r:id="rId34"/>
      <p:boldItalic r:id="rId35"/>
    </p:embeddedFont>
    <p:embeddedFont>
      <p:font typeface="Gill Sans" charset="0"/>
      <p:regular r:id="rId36"/>
      <p:bold r:id="rId37"/>
    </p:embeddedFont>
    <p:embeddedFont>
      <p:font typeface="Merriweather Sans" charset="0"/>
      <p:italic r:id="rId38"/>
      <p:boldItalic r:id="rId39"/>
    </p:embeddedFont>
    <p:embeddedFont>
      <p:font typeface="Helvetica Neue Light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1982D9C-ACF8-4ADE-92DF-B2A1BFCCCC5C}">
  <a:tblStyle styleId="{01982D9C-ACF8-4ADE-92DF-B2A1BFCCCC5C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37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a50f7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7ca740315_2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043608" y="1995800"/>
            <a:ext cx="7200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</a:t>
            </a: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555526"/>
            <a:ext cx="740364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491630"/>
            <a:ext cx="735955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555526"/>
            <a:ext cx="6912768" cy="415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771550"/>
            <a:ext cx="3528392" cy="63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23478"/>
            <a:ext cx="2743213" cy="4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3225" y="555625"/>
            <a:ext cx="3255963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203598"/>
            <a:ext cx="734886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654050"/>
            <a:ext cx="65405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699542"/>
            <a:ext cx="684209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555526"/>
            <a:ext cx="7272808" cy="434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67544" y="1563638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lvl="0">
              <a:buClr>
                <a:srgbClr val="004C7F"/>
              </a:buClr>
            </a:pPr>
            <a:r>
              <a:rPr lang="es-ES" altLang="zh-TW" sz="3200" dirty="0" smtClean="0"/>
              <a:t>f(x, y, x) = (x + y) * z</a:t>
            </a: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683568" y="1203598"/>
            <a:ext cx="8280900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Computational Graph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Use nodes and edges to represent complex math problems.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67544" y="1707654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Deep Learning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Use statistical and mathematical ways to solve complicated math problem.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203598"/>
            <a:ext cx="688359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203598"/>
            <a:ext cx="557562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139702"/>
            <a:ext cx="743971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67544" y="1563638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lvl="0">
              <a:buClr>
                <a:srgbClr val="004C7F"/>
              </a:buClr>
            </a:pPr>
            <a:r>
              <a:rPr lang="es-ES" altLang="zh-TW" sz="3200" dirty="0" smtClean="0"/>
              <a:t>f(x, y, x) = (x + y) * z</a:t>
            </a: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411510"/>
            <a:ext cx="738534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699542"/>
            <a:ext cx="763518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139702"/>
            <a:ext cx="743971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483518"/>
            <a:ext cx="829934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555526"/>
            <a:ext cx="4176464" cy="42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683568" y="1203598"/>
            <a:ext cx="8280900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Free up a Tree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Remove all rules, numbers, directions, edges....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627534"/>
            <a:ext cx="3888432" cy="386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491630"/>
            <a:ext cx="791462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987574"/>
            <a:ext cx="737782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915566"/>
            <a:ext cx="759613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347614"/>
            <a:ext cx="829902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14</Words>
  <Application>Microsoft Office PowerPoint</Application>
  <PresentationFormat>如螢幕大小 (16:9)</PresentationFormat>
  <Paragraphs>12</Paragraphs>
  <Slides>28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Arial</vt:lpstr>
      <vt:lpstr>新細明體</vt:lpstr>
      <vt:lpstr>Helvetica Neue</vt:lpstr>
      <vt:lpstr>Gill Sans</vt:lpstr>
      <vt:lpstr>Merriweather Sans</vt:lpstr>
      <vt:lpstr>Helvetica Neue Light</vt:lpstr>
      <vt:lpstr>Simple Light</vt:lpstr>
      <vt:lpstr>White</vt:lpstr>
      <vt:lpstr>投影片 1</vt:lpstr>
      <vt:lpstr>Computational Graph   Use nodes and edges to represent complex math problems.</vt:lpstr>
      <vt:lpstr>投影片 3</vt:lpstr>
      <vt:lpstr>Free up a Tree   Remove all rules, numbers, directions, edges....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  f(x, y, x) = (x + y) * z.</vt:lpstr>
      <vt:lpstr>Deep Learning   Use statistical and mathematical ways to solve complicated math problem.</vt:lpstr>
      <vt:lpstr>投影片 21</vt:lpstr>
      <vt:lpstr>投影片 22</vt:lpstr>
      <vt:lpstr>投影片 23</vt:lpstr>
      <vt:lpstr>  f(x, y, x) = (x + y) * z.</vt:lpstr>
      <vt:lpstr>投影片 25</vt:lpstr>
      <vt:lpstr>投影片 26</vt:lpstr>
      <vt:lpstr>投影片 27</vt:lpstr>
      <vt:lpstr>投影片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54</cp:revision>
  <dcterms:modified xsi:type="dcterms:W3CDTF">2019-09-11T06:38:35Z</dcterms:modified>
</cp:coreProperties>
</file>