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54" r:id="rId2"/>
    <p:sldId id="600" r:id="rId3"/>
    <p:sldId id="601" r:id="rId4"/>
    <p:sldId id="602" r:id="rId5"/>
    <p:sldId id="603" r:id="rId6"/>
    <p:sldId id="604" r:id="rId7"/>
    <p:sldId id="607" r:id="rId8"/>
    <p:sldId id="605" r:id="rId9"/>
    <p:sldId id="606" r:id="rId10"/>
    <p:sldId id="608" r:id="rId11"/>
    <p:sldId id="610" r:id="rId12"/>
    <p:sldId id="613" r:id="rId13"/>
    <p:sldId id="614" r:id="rId14"/>
    <p:sldId id="615" r:id="rId15"/>
    <p:sldId id="616" r:id="rId16"/>
    <p:sldId id="617" r:id="rId17"/>
    <p:sldId id="618" r:id="rId18"/>
    <p:sldId id="619" r:id="rId19"/>
    <p:sldId id="620" r:id="rId20"/>
    <p:sldId id="621" r:id="rId21"/>
    <p:sldId id="622" r:id="rId22"/>
    <p:sldId id="623" r:id="rId23"/>
    <p:sldId id="624" r:id="rId24"/>
    <p:sldId id="625" r:id="rId25"/>
    <p:sldId id="627" r:id="rId26"/>
    <p:sldId id="626" r:id="rId27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C3BE05"/>
    <a:srgbClr val="FF99FF"/>
    <a:srgbClr val="008000"/>
    <a:srgbClr val="CC00FF"/>
    <a:srgbClr val="FF3300"/>
    <a:srgbClr val="726E89"/>
    <a:srgbClr val="A00028"/>
    <a:srgbClr val="2A2A2E"/>
    <a:srgbClr val="00005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5" autoAdjust="0"/>
    <p:restoredTop sz="99496" autoAdjust="0"/>
  </p:normalViewPr>
  <p:slideViewPr>
    <p:cSldViewPr>
      <p:cViewPr varScale="1">
        <p:scale>
          <a:sx n="77" d="100"/>
          <a:sy n="77" d="100"/>
        </p:scale>
        <p:origin x="-1350" y="-8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568"/>
    </p:cViewPr>
  </p:sorterViewPr>
  <p:notesViewPr>
    <p:cSldViewPr>
      <p:cViewPr varScale="1">
        <p:scale>
          <a:sx n="61" d="100"/>
          <a:sy n="61" d="100"/>
        </p:scale>
        <p:origin x="-2811" y="-97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8/8/2019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45123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8/8/2019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2378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50793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9565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9565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95651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95651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9565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9555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8/8/2019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8/8/2019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8/8/2019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8/8/2019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8/8/2019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8/8/2019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8/8/2019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8/8/2019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8/8/2019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8/8/2019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8/8/2019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8/8/2019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8/8/2019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8/8/2019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8/8/2019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8/8/2019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8/8/2019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8/8/2019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8/8/2019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8/8/2019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8/8/2019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971800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Python</a:t>
            </a:r>
            <a:r>
              <a:rPr kumimoji="1"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基礎</a:t>
            </a:r>
            <a:endParaRPr kumimoji="1" lang="en-US" altLang="zh-TW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617022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524000" y="2819400"/>
            <a:ext cx="6248400" cy="990600"/>
          </a:xfrm>
        </p:spPr>
        <p:txBody>
          <a:bodyPr/>
          <a:lstStyle/>
          <a:p>
            <a:pPr algn="just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下載安裝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Anaconda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776427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447800" y="228600"/>
            <a:ext cx="6629400" cy="990600"/>
          </a:xfrm>
        </p:spPr>
        <p:txBody>
          <a:bodyPr/>
          <a:lstStyle/>
          <a:p>
            <a:pPr algn="just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下載並安裝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Anaconda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85800" y="1524000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不用管你主機所在的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版本，如果你是舊版</a:t>
            </a:r>
            <a:r>
              <a:rPr kumimoji="1"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Ubuntu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，預設會安裝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2.7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，但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Anaconda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會幫你先把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3.6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也裝起來。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/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執行就可直接安裝，就可以使用了。</a:t>
            </a: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itchFamily="34" charset="0"/>
              <a:buChar char="•"/>
            </a:pP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itchFamily="34" charset="0"/>
              <a:buChar char="•"/>
            </a:pPr>
            <a:endParaRPr kumimoji="1"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itchFamily="34" charset="0"/>
              <a:buChar char="•"/>
            </a:pP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也可以和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pip, </a:t>
            </a:r>
            <a:r>
              <a:rPr kumimoji="1"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easy_install</a:t>
            </a:r>
            <a:r>
              <a:rPr kumimoji="1"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wheel</a:t>
            </a:r>
            <a:r>
              <a:rPr kumimoji="1"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等套件管理程式共用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371600" y="3124200"/>
            <a:ext cx="6858000" cy="990600"/>
          </a:xfrm>
        </p:spPr>
        <p:txBody>
          <a:bodyPr/>
          <a:lstStyle/>
          <a:p>
            <a:pPr algn="just"/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notebook/lab</a:t>
            </a:r>
          </a:p>
          <a:p>
            <a:pPr algn="just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是什麼東西？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776427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使用瀏覽器的整合開發環境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這個環境的名稱叫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Jupyter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開發時的檔案叫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notebook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Notebook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可以是任何程式語言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前提是你要安裝該語言的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kernel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可以在瀏覽器中執行程式看結果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有很多外掛讓你用，如繪圖等等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可使用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markdown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撰寫文件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676400" y="228600"/>
            <a:ext cx="6629400" cy="990600"/>
          </a:xfrm>
        </p:spPr>
        <p:txBody>
          <a:bodyPr/>
          <a:lstStyle/>
          <a:p>
            <a:pPr algn="just"/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Notebook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219200"/>
            <a:ext cx="8611142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838200" y="1828800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就會預設使用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Python3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的核心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752600" y="381000"/>
            <a:ext cx="6705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如果在</a:t>
            </a:r>
            <a:r>
              <a:rPr kumimoji="0" lang="en-US" altLang="zh-TW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Python3</a:t>
            </a: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啟動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895600"/>
            <a:ext cx="6400800" cy="3629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838200" y="1828800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就會預設使用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Python2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的核心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752600" y="381000"/>
            <a:ext cx="6705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如果在</a:t>
            </a:r>
            <a:r>
              <a:rPr kumimoji="0" lang="en-US" altLang="zh-TW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Python2</a:t>
            </a: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啟動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743200"/>
            <a:ext cx="6248400" cy="3873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09600"/>
            <a:ext cx="8371552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077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Tab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方式的瀏覽介面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也可隨時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launch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一個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notebook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比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Jupyter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Notebook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還強大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Launcher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可載入任何腳本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整合檔案瀏覽器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強烈建議在此開發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軟體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3048000" y="228600"/>
            <a:ext cx="4191000" cy="990600"/>
          </a:xfrm>
        </p:spPr>
        <p:txBody>
          <a:bodyPr/>
          <a:lstStyle/>
          <a:p>
            <a:pPr algn="just"/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Lab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200" y="838200"/>
            <a:ext cx="8940800" cy="553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905000" y="2819400"/>
            <a:ext cx="5410200" cy="990600"/>
          </a:xfrm>
        </p:spPr>
        <p:txBody>
          <a:bodyPr/>
          <a:lstStyle/>
          <a:p>
            <a:pPr algn="just"/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是什麼東西？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776427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143000"/>
            <a:ext cx="8702529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90600"/>
            <a:ext cx="9081047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" y="669925"/>
            <a:ext cx="9086850" cy="551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371600" y="1981200"/>
            <a:ext cx="6858000" cy="2971800"/>
          </a:xfrm>
        </p:spPr>
        <p:txBody>
          <a:bodyPr/>
          <a:lstStyle/>
          <a:p>
            <a:pPr algn="just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免費</a:t>
            </a:r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GPU/TPU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的網上協作環境：</a:t>
            </a:r>
            <a:endParaRPr lang="en-US" altLang="zh-TW" sz="48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776427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077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Google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版的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Jupyter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Notebook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gmail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帳號即可用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可使用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GPU/TPU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可連接雲端硬碟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可連接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380GB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硬碟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/12GB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記憶體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NVIDIA Tesla T4 16GB GPU</a:t>
            </a: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2438400" y="304800"/>
            <a:ext cx="5105400" cy="990600"/>
          </a:xfrm>
        </p:spPr>
        <p:txBody>
          <a:bodyPr/>
          <a:lstStyle/>
          <a:p>
            <a:pPr algn="just"/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077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程式執行完即殺掉檔案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上傳速度極慢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執行速度較慢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只有簡體中文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無法開啟整個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GITHUB REPO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無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TAB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方式開啟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NOTEBOOK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981200" y="304800"/>
            <a:ext cx="5562600" cy="990600"/>
          </a:xfrm>
        </p:spPr>
        <p:txBody>
          <a:bodyPr/>
          <a:lstStyle/>
          <a:p>
            <a:pPr algn="just"/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缺點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62000"/>
            <a:ext cx="8863944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914400" y="1905001"/>
            <a:ext cx="7924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一種最流行的物件導向程式語言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簡單好學，上手時間短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功能強大，能做到任何事情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 algn="just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人工智慧最廣泛的語言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 algn="just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不需要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compile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直接執行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 algn="just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有各種各樣的執行環境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905000" y="457200"/>
            <a:ext cx="5410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Python</a:t>
            </a: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是什麼東西？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914400" y="1905001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Windows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好像要安裝？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Linux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直接支援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有兩種版本，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2.X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及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3.X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版本沒有新舊好壞之分，就是語法稍有不同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大部分時間用別人開發好的模組或套件，不用自己開發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81000"/>
            <a:ext cx="5410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Python</a:t>
            </a: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怎麼用？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多的說不完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Linux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下直接輸入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即可執行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81000"/>
            <a:ext cx="5410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Python</a:t>
            </a: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的執行環境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429000"/>
            <a:ext cx="784886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我要在哪寫程式？在哪執行程式？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有沒有整合的開發環境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(IDE)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？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版本怎麼選擇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(2.X, 3.X)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？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不同版本間的相容性怎麼辦？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別人寫的模組套件怎麼執行？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模組套件有沒有版本問題？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如果有圖表，怎麼顯示？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828800" y="381000"/>
            <a:ext cx="5791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初學者最常見的問題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524000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很多地方可以寫程式，好用的少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有整合的開發環境，很多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2.7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或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3.7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都行，最好兩者可以並存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不同版本之間要靠版本管理工具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要安裝到執行的環境中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有，因此要有版本管理工具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要有能顯示圖表的開發環境，最好是瀏覽器。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762000" y="381000"/>
            <a:ext cx="7467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初學者最常見的問題：答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524000" y="2819400"/>
            <a:ext cx="6248400" cy="990600"/>
          </a:xfrm>
        </p:spPr>
        <p:txBody>
          <a:bodyPr/>
          <a:lstStyle/>
          <a:p>
            <a:pPr algn="just"/>
            <a:r>
              <a:rPr lang="en-US" altLang="zh-TW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Anaconda</a:t>
            </a:r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是什麼東西？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776427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是一個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版本管理的工具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內建了許多常用的模組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/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套件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可以建立非常多個</a:t>
            </a:r>
            <a:r>
              <a:rPr kumimoji="1"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Python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</a:t>
            </a:r>
            <a:r>
              <a:rPr kumimoji="1" lang="zh-TW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環境</a:t>
            </a:r>
            <a:endParaRPr kumimoji="1" lang="en-US" altLang="zh-TW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環境包括了版本、安裝哪些模組、模組版本等等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不同版本間也可安裝共用模組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已內建所有常用的模組</a:t>
            </a:r>
            <a:endParaRPr kumimoji="1"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有支援全圖型的</a:t>
            </a:r>
            <a:r>
              <a:rPr kumimoji="1" lang="en-US" altLang="zh-TW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Spyder</a:t>
            </a:r>
            <a:r>
              <a:rPr kumimoji="1"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開發環境</a:t>
            </a:r>
            <a:endParaRPr kumimoji="1" lang="en-US" altLang="zh-TW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6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447800" y="228600"/>
            <a:ext cx="6629400" cy="990600"/>
          </a:xfrm>
        </p:spPr>
        <p:txBody>
          <a:bodyPr/>
          <a:lstStyle/>
          <a:p>
            <a:pPr algn="just"/>
            <a:r>
              <a:rPr lang="zh-TW" alt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初學者的救星完整方案</a:t>
            </a:r>
            <a:endParaRPr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2405798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古典相簿.potx</Template>
  <TotalTime>0</TotalTime>
  <Words>590</Words>
  <Application>Microsoft Office PowerPoint</Application>
  <PresentationFormat>如螢幕大小 (4:3)</PresentationFormat>
  <Paragraphs>113</Paragraphs>
  <Slides>26</Slides>
  <Notes>23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27" baseType="lpstr">
      <vt:lpstr>古典相簿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2019-08-07T16:25:55Z</dcterms:modified>
</cp:coreProperties>
</file>