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54" r:id="rId2"/>
    <p:sldId id="600" r:id="rId3"/>
    <p:sldId id="601" r:id="rId4"/>
    <p:sldId id="602" r:id="rId5"/>
    <p:sldId id="603" r:id="rId6"/>
    <p:sldId id="604" r:id="rId7"/>
    <p:sldId id="607" r:id="rId8"/>
    <p:sldId id="605" r:id="rId9"/>
    <p:sldId id="606" r:id="rId10"/>
    <p:sldId id="608" r:id="rId11"/>
    <p:sldId id="610" r:id="rId12"/>
    <p:sldId id="613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6" r:id="rId2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5" autoAdjust="0"/>
    <p:restoredTop sz="99496" autoAdjust="0"/>
  </p:normalViewPr>
  <p:slideViewPr>
    <p:cSldViewPr>
      <p:cViewPr varScale="1">
        <p:scale>
          <a:sx n="77" d="100"/>
          <a:sy n="77" d="100"/>
        </p:scale>
        <p:origin x="-1350" y="-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8/4/2019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8/4/2019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8/4/2019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8/4/2019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Python</a:t>
            </a:r>
            <a:r>
              <a:rPr kumimoji="1"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524000" y="28194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下載並安裝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5800" y="1524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不用管你主機所在的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版本，如果你是舊版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Ubuntu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，預設會安裝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2.7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，但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Anaconda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會幫你先把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3.6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也裝起來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/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執行就可直接安裝，就可以使用了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也可以和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easy_install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wheel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等套件管理程式共用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3124200"/>
            <a:ext cx="68580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notebook/lab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是什麼東西？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使用瀏覽器的整合開發環境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這個環境的名稱叫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開發時的檔案叫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可以是任何程式語言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前提是你要安裝該語言的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kernel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可以在瀏覽器中執行程式看結果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有很多外掛讓你用，如繪圖等等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撰寫文件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6294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861114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828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就會預設使用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Python3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的核心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如果在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Python3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895600"/>
            <a:ext cx="6400800" cy="36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828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就會預設使用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Python2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的核心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如果在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Python2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743200"/>
            <a:ext cx="6248400" cy="387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7155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方式的瀏覽介面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也可隨時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還強大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可載入任何腳本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整合檔案瀏覽器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強烈建議在此開發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軟體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28600"/>
            <a:ext cx="41910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838200"/>
            <a:ext cx="89408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05000" y="28194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是什麼東西？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702529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081047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669925"/>
            <a:ext cx="90868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981200"/>
            <a:ext cx="6858000" cy="29718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GPU/TPU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的網上協作環境：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gmail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帳號即可用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GPU/TPU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可連接雲端硬碟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50GB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/12GB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記憶體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 Tesla T4 16GB GPU</a:t>
            </a: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"/>
            <a:ext cx="51054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6394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一種最流行的物件導向程式語言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簡單好學，上手時間短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功能強大，能做到任何事情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人工智慧最廣泛的語言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compile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有各種各樣的執行環境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是什麼東西？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好像要安裝？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直接支援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有兩種版本，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2.X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3.X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版本沒有新舊好壞之分，就是語法稍有不同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大部分時間用別人開發好的模組或套件，不用自己開發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怎麼用？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多的說不完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下直接輸入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即可執行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的執行環境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429000"/>
            <a:ext cx="784886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我要在哪寫程式？在哪執行程式？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有沒有整合的開發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(IDE)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版本怎麼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(2.X, 3.X)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不同版本間的相容性怎麼辦？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別人寫的模組套件怎麼執行？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模組套件有沒有版本問題？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如果有圖表，怎麼顯示？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初學者最常見的問題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240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很多地方可以寫程式，好用的少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有整合的開發環境，很多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2.7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3.7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都行，最好兩者可以並存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不同版本之間要靠版本管理工具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要安裝到執行的環境中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有，因此要有版本管理工具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要有能顯示圖表的開發環境，最好是瀏覽器。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初學者最常見的問題：答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524000" y="2819400"/>
            <a:ext cx="62484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是什麼東西？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版本管理的工具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內建了許多常用的模組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可以建立非常多個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zh-TW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環境包括了版本、安裝哪些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模組、模組版本等等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版本間也可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安裝共用模組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已內建所有常用的模組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支援全圖型的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Spyder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初學者的救星完整方案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558</Words>
  <Application>Microsoft Office PowerPoint</Application>
  <PresentationFormat>如螢幕大小 (4:3)</PresentationFormat>
  <Paragraphs>105</Paragraphs>
  <Slides>25</Slides>
  <Notes>22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2019-08-04T12:58:58Z</dcterms:modified>
</cp:coreProperties>
</file>