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3" r:id="rId3"/>
    <p:sldId id="383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394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395" r:id="rId21"/>
    <p:sldId id="436" r:id="rId22"/>
    <p:sldId id="401" r:id="rId23"/>
    <p:sldId id="438" r:id="rId24"/>
    <p:sldId id="437" r:id="rId25"/>
    <p:sldId id="440" r:id="rId26"/>
    <p:sldId id="44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1" autoAdjust="0"/>
  </p:normalViewPr>
  <p:slideViewPr>
    <p:cSldViewPr>
      <p:cViewPr varScale="1">
        <p:scale>
          <a:sx n="73" d="100"/>
          <a:sy n="73" d="100"/>
        </p:scale>
        <p:origin x="-147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1C15-0AC2-47DF-89D8-A1E5524B45E6}" type="datetimeFigureOut">
              <a:rPr lang="zh-TW" altLang="en-US" smtClean="0"/>
              <a:pPr/>
              <a:t>2021/10/28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shhu.us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6864" cy="216024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自己建立一個</a:t>
            </a:r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endParaRPr lang="zh-TW" altLang="en-US" sz="5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...</a:t>
            </a:r>
          </a:p>
          <a:p>
            <a:pPr algn="l"/>
            <a:r>
              <a:rPr lang="zh-TW" altLang="en-US" b="1" dirty="0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主講人：胡嘉璽</a:t>
            </a:r>
            <a:endParaRPr lang="en-US" altLang="zh-TW" b="1" dirty="0" smtClean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algn="l"/>
            <a:r>
              <a:rPr lang="en-US" altLang="zh-TW" b="1" dirty="0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  <a:hlinkClick r:id="rId2"/>
              </a:rPr>
              <a:t>joshhu.usa@gmail.com</a:t>
            </a:r>
            <a:endParaRPr lang="en-US" altLang="zh-TW" b="1" dirty="0" smtClean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algn="l"/>
            <a:r>
              <a:rPr lang="zh-TW" altLang="en-US" b="1" dirty="0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時間：</a:t>
            </a:r>
            <a:fld id="{AE090F32-CEA3-4E0A-B631-438640975CC0}" type="datetime1">
              <a:rPr lang="zh-TW" altLang="en-US" b="1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pPr algn="l"/>
              <a:t>2021/10/28</a:t>
            </a:fld>
            <a:endParaRPr lang="en-US" altLang="zh-TW" b="1" dirty="0" smtClean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algn="l"/>
            <a:endParaRPr lang="zh-TW" altLang="en-US" b="1" dirty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build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使用方式：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build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-t="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映像檔標籤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"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</a:p>
          <a:p>
            <a:pPr lvl="1">
              <a:buNone/>
            </a:pP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例：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build -t=“joshhu/buildtest:v1"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每一條指令會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</a:t>
            </a:r>
            <a:endParaRPr lang="en-US" altLang="zh-TW" b="1" dirty="0" smtClean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每一條指令完成，其實就執行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commit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全部執行完，傳回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最後一個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 id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中間所有的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都會被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刪除</a:t>
            </a:r>
            <a:endParaRPr lang="en-US" altLang="zh-TW" b="1" dirty="0" smtClean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每個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bulid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的映像不可超過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127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層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範例：建立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LAMP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操作前提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目前</a:t>
            </a:r>
            <a:r>
              <a:rPr lang="en-US" altLang="zh-TW" b="1" dirty="0" err="1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14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預設是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5.5.9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，需要一個執行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5.3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的環境，自行建立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以標準的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12.04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為來源映像檔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在容器中安裝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LAMP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指定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/app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的目錄作為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apache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的預設目錄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開放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80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port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出來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以此映像檔建立的容器，在容器生成後，就會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自動啟動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準備目錄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先建立一個目錄來處理這個映像檔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cd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$HOME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mkdir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-p ubuntu12lamp</a:t>
            </a:r>
          </a:p>
          <a:p>
            <a:pPr>
              <a:buNone/>
            </a:pP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建立資料目錄以便放入映像檔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cd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12lamp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mkdir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-p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準備測試用網頁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在資料目錄中放入測試用的網頁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cd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sample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nano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index.php</a:t>
            </a:r>
          </a:p>
          <a:p>
            <a:pPr>
              <a:buNone/>
            </a:pP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內容如下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此檔案為測試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版本用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&lt;?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phpinfo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();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?&gt;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按下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Ctrl-O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存檔，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Ctrl-X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離開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容器啟動內部自動執行檔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回到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ubuntu12lamp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目錄下，輸入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nano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run.sh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輸入以下指令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 #!/bin/bash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24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chown</a:t>
            </a:r>
            <a:r>
              <a:rPr lang="en-US" altLang="zh-TW" sz="24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www-</a:t>
            </a:r>
            <a:r>
              <a:rPr lang="en-US" altLang="zh-TW" sz="24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data:www</a:t>
            </a:r>
            <a:r>
              <a:rPr lang="en-US" altLang="zh-TW" sz="24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-data /app -R</a:t>
            </a:r>
          </a:p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將容器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/app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下的使用者權限改成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www-data)</a:t>
            </a:r>
          </a:p>
          <a:p>
            <a:pPr>
              <a:buNone/>
            </a:pPr>
            <a:r>
              <a:rPr lang="en-US" altLang="zh-TW" sz="24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source /etc/apache2/</a:t>
            </a:r>
            <a:r>
              <a:rPr lang="en-US" altLang="zh-TW" sz="24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envvars</a:t>
            </a:r>
            <a:endParaRPr lang="en-US" altLang="zh-TW" sz="24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設定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apache2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的啟動環境變數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24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exec apache2 -D FOREGROUND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在容器中啟動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apache)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按下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Ctrl-O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存檔，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Ctrl-X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離開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回到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ubuntu12lamp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目錄下，輸入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nano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endParaRPr lang="en-US" altLang="zh-TW" b="1" dirty="0" smtClean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輸入以下指令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 This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uses the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12.04image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 VERSION 1 - EDITION 1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 Author: joshhu</a:t>
            </a:r>
          </a:p>
          <a:p>
            <a:pPr>
              <a:buNone/>
            </a:pP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維護者</a:t>
            </a: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MAINTAINER joshhu &lt;josh.hu@hotmail.com&gt;</a:t>
            </a:r>
          </a:p>
          <a:p>
            <a:pPr>
              <a:buNone/>
            </a:pP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映像檔來源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12.04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，官方代號為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precise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FROM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ubuntu:precise</a:t>
            </a: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的執行部分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接續上頁以下指令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安裝基本環境</a:t>
            </a: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ENV DEBIAN_FRONTEND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noninteractive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 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1800" b="1" dirty="0" smtClean="0">
                <a:ea typeface="文鼎粗鋼筆行楷" pitchFamily="49" charset="-120"/>
                <a:cs typeface="文鼎粗鋼筆行楷" pitchFamily="49" charset="-120"/>
              </a:rPr>
              <a:t>設定環境變數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RUN apt-get update &amp;&amp;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  apt-get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yq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install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curl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apache2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libapache2-mod-php5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php5-mysql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php5-gd \				 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1800" b="1" dirty="0" smtClean="0">
                <a:ea typeface="文鼎粗鋼筆行楷" pitchFamily="49" charset="-120"/>
                <a:cs typeface="文鼎粗鋼筆行楷" pitchFamily="49" charset="-120"/>
              </a:rPr>
              <a:t>安裝基本的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LAMP</a:t>
            </a:r>
            <a:r>
              <a:rPr lang="zh-TW" altLang="en-US" sz="1800" b="1" dirty="0" smtClean="0">
                <a:ea typeface="文鼎粗鋼筆行楷" pitchFamily="49" charset="-120"/>
                <a:cs typeface="文鼎粗鋼筆行楷" pitchFamily="49" charset="-120"/>
              </a:rPr>
              <a:t>套件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php5-curl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-pear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php-apc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&amp;&amp;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rm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rf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var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/lib/apt/lists/*			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 (</a:t>
            </a:r>
            <a:r>
              <a:rPr lang="zh-TW" altLang="en-US" sz="1800" b="1" dirty="0" smtClean="0">
                <a:ea typeface="文鼎粗鋼筆行楷" pitchFamily="49" charset="-120"/>
                <a:cs typeface="文鼎粗鋼筆行楷" pitchFamily="49" charset="-120"/>
              </a:rPr>
              <a:t>清乾淨更新完後的垃圾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 algn="ctr"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注意：此時這個</a:t>
            </a:r>
            <a:r>
              <a:rPr lang="en-US" altLang="zh-TW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RUN</a:t>
            </a:r>
            <a:r>
              <a:rPr lang="zh-TW" altLang="en-US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指令完成後，就會生成一個</a:t>
            </a:r>
            <a:r>
              <a:rPr lang="en-US" altLang="zh-TW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的執行部分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接上頁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RUN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sed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i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"s/variables_order.*/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variables_order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= \"EGPCS\"/g" /etc/php5/apache2/php.ini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RUN curl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sS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https://getcomposer.org/installer |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-- --install-dir=/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usr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/local/bin --filename=composer</a:t>
            </a:r>
          </a:p>
          <a:p>
            <a:pPr>
              <a:buNone/>
            </a:pPr>
            <a:r>
              <a:rPr lang="en-US" altLang="zh-TW" sz="2400" b="1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以上指令為設定</a:t>
            </a:r>
            <a:r>
              <a:rPr lang="en-US" altLang="zh-TW" sz="2400" b="1" dirty="0" smtClean="0">
                <a:ea typeface="文鼎粗鋼筆行楷" pitchFamily="49" charset="-120"/>
                <a:cs typeface="文鼎粗鋼筆行楷" pitchFamily="49" charset="-120"/>
              </a:rPr>
              <a:t>php.ini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中的數值，以及下載</a:t>
            </a:r>
            <a:r>
              <a:rPr lang="en-US" altLang="zh-TW" sz="2400" b="1" dirty="0" err="1" smtClean="0"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，並且設定安裝執行時的目錄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接下將容器啟動時的的執行檔</a:t>
            </a:r>
            <a:r>
              <a:rPr lang="en-US" altLang="zh-TW" sz="2400" b="1" dirty="0" smtClean="0">
                <a:ea typeface="文鼎粗鋼筆行楷" pitchFamily="49" charset="-120"/>
                <a:cs typeface="文鼎粗鋼筆行楷" pitchFamily="49" charset="-120"/>
              </a:rPr>
              <a:t>run.sh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加入映像檔的根目錄中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ADD run.sh /run.sh</a:t>
            </a:r>
          </a:p>
          <a:p>
            <a:pPr>
              <a:buNone/>
            </a:pP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變更該</a:t>
            </a:r>
            <a:r>
              <a:rPr lang="en-US" altLang="zh-TW" sz="2400" b="1" dirty="0" err="1" smtClean="0"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的檔案權限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600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RUN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chmod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755 /*.sh</a:t>
            </a:r>
          </a:p>
          <a:p>
            <a:pPr>
              <a:buNone/>
            </a:pPr>
            <a:endParaRPr lang="en-US" altLang="zh-TW" sz="1600" dirty="0" smtClean="0"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刪掉預設目錄，建立目錄以及指向目錄的連結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b="1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RUN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mkdir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-p /app &amp;&amp;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rm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fr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var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/www/html &amp;&amp;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ln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-s /app 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var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/www/html</a:t>
            </a:r>
          </a:p>
          <a:p>
            <a:pPr>
              <a:buNone/>
            </a:pPr>
            <a:endParaRPr lang="en-US" altLang="zh-TW" sz="1800" b="1" dirty="0" smtClean="0"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的執行部分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接上頁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ADD sample/ /app	(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將主機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/home/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chtti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/ubuntu12lamp/sample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的目錄加到容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			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器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/app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目錄下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EXPOSE 80		(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開放容器的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80port)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WORKDIR /app		(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設定容器的工作目錄為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/app)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CMD ["/run.sh"]	(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容器啟動時執行程式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endParaRPr lang="en-US" altLang="zh-TW" sz="16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1800" b="1" dirty="0" smtClean="0"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commit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6247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This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dockerfile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uses the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ubuntu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12.04image(</a:t>
            </a:r>
            <a:r>
              <a:rPr lang="zh-TW" altLang="en-US" sz="1000" b="1" dirty="0" smtClean="0">
                <a:latin typeface="+mn-ea"/>
                <a:cs typeface="文鼎粗鋼筆行楷" pitchFamily="49" charset="-120"/>
              </a:rPr>
              <a:t>官方代號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precise)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VERSION 1 - EDITION 1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Author: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chtti</a:t>
            </a: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</a:t>
            </a:r>
            <a:r>
              <a:rPr lang="zh-TW" altLang="en-US" sz="1000" b="1" dirty="0" smtClean="0">
                <a:latin typeface="+mn-ea"/>
                <a:cs typeface="文鼎粗鋼筆行楷" pitchFamily="49" charset="-120"/>
              </a:rPr>
              <a:t>維護者</a:t>
            </a: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MAINTAINER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chtti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&lt;josh.hu@hotmail.com&gt;</a:t>
            </a: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/>
              <a:t>FROM </a:t>
            </a:r>
            <a:r>
              <a:rPr lang="en-US" altLang="zh-TW" sz="1000" b="1" dirty="0" err="1" smtClean="0"/>
              <a:t>ubuntu:precise</a:t>
            </a:r>
            <a:endParaRPr lang="en-US" altLang="zh-TW" sz="1000" b="1" dirty="0" smtClean="0"/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Install base packages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ENV DEBIAN_FRONTEND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noninteractive</a:t>
            </a: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apt-get update &amp;&amp;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apt-get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yq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install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curl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apache2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libapache2-mod-php5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php5-mysql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php5-gd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php5-curl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php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-pear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php-apc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&amp;&amp;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rm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rf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var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/lib/apt/lists/*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sed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i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"s/variables_order.*/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variables_order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= \"EGPCS\"/g" /etc/php5/apache2/php.ini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curl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sS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https://getcomposer.org/installer |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php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-- --install-dir=/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usr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/local/bin --filename=composer</a:t>
            </a: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Add image configuration and scripts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ADD run.sh /run.sh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chmod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755 /*.sh</a:t>
            </a: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Configure /app folder with sample app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mkdir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-p /app &amp;&amp;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rm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fr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var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/www/html &amp;&amp;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ln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-s /app 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var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/www/html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ADD sample/ /app</a:t>
            </a: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EXPOSE 80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WORKDIR /app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CMD ["/run.sh"]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開始建立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10081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輸入指令：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build -t="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chtti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/ubuntu12lamp:v1" </a:t>
            </a:r>
            <a:r>
              <a:rPr lang="en-US" altLang="zh-TW" sz="4000" dirty="0" smtClean="0">
                <a:solidFill>
                  <a:srgbClr val="FF0000"/>
                </a:solidFill>
                <a:ea typeface="文鼎粗鋼筆行楷" pitchFamily="49" charset="-120"/>
                <a:cs typeface="文鼎粗鋼筆行楷" pitchFamily="49" charset="-120"/>
              </a:rPr>
              <a:t>.</a:t>
            </a:r>
            <a:endParaRPr lang="en-US" altLang="zh-TW" sz="2400" dirty="0" smtClean="0">
              <a:solidFill>
                <a:srgbClr val="FF0000"/>
              </a:solidFill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24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24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</a:p>
          <a:p>
            <a:pPr>
              <a:buNone/>
            </a:pP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790599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建立畫面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840093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建立完成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814513"/>
            <a:ext cx="89535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測試映像檔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539552" y="1052736"/>
            <a:ext cx="8352928" cy="1152128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  <a:cs typeface="文鼎粗鋼筆行楷" pitchFamily="49" charset="-120"/>
              </a:rPr>
              <a:t>以該映像檔建立容器，並且測試是否可用</a:t>
            </a:r>
            <a:endParaRPr lang="en-US" altLang="zh-TW" sz="2400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smtClean="0">
                <a:latin typeface="+mn-ea"/>
                <a:cs typeface="文鼎粗鋼筆行楷" pitchFamily="49" charset="-120"/>
              </a:rPr>
              <a:t>	</a:t>
            </a:r>
            <a:r>
              <a:rPr lang="en-US" altLang="zh-TW" sz="2400" dirty="0" err="1" smtClean="0">
                <a:latin typeface="+mn-ea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latin typeface="+mn-ea"/>
                <a:cs typeface="文鼎粗鋼筆行楷" pitchFamily="49" charset="-120"/>
              </a:rPr>
              <a:t> run -d --name php53 -p 80:80 </a:t>
            </a:r>
            <a:r>
              <a:rPr lang="en-US" altLang="zh-TW" sz="2400" dirty="0" err="1" smtClean="0">
                <a:latin typeface="+mn-ea"/>
                <a:cs typeface="文鼎粗鋼筆行楷" pitchFamily="49" charset="-120"/>
              </a:rPr>
              <a:t>chtti</a:t>
            </a:r>
            <a:r>
              <a:rPr lang="en-US" altLang="zh-TW" sz="2400" dirty="0" smtClean="0">
                <a:latin typeface="+mn-ea"/>
                <a:cs typeface="文鼎粗鋼筆行楷" pitchFamily="49" charset="-120"/>
              </a:rPr>
              <a:t>/ubuntu12lamp:v1</a:t>
            </a:r>
          </a:p>
          <a:p>
            <a:pPr>
              <a:buNone/>
            </a:pPr>
            <a:endParaRPr lang="en-US" altLang="zh-TW" sz="2400" dirty="0" smtClean="0">
              <a:latin typeface="+mn-ea"/>
              <a:cs typeface="文鼎粗鋼筆行楷" pitchFamily="49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67818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339752" y="2636912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645024"/>
            <a:ext cx="5336668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331640" y="227687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上傳至</a:t>
            </a:r>
            <a:r>
              <a:rPr lang="en-US" altLang="zh-TW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Hub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539552" y="1052736"/>
            <a:ext cx="8352928" cy="1152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400" smtClean="0">
                <a:latin typeface="+mn-ea"/>
                <a:cs typeface="文鼎粗鋼筆行楷" pitchFamily="49" charset="-120"/>
              </a:rPr>
              <a:t>可上傳到</a:t>
            </a:r>
            <a:r>
              <a:rPr lang="en-US" altLang="zh-TW" sz="2400" smtClean="0">
                <a:latin typeface="+mn-ea"/>
                <a:cs typeface="文鼎粗鋼筆行楷" pitchFamily="49" charset="-120"/>
              </a:rPr>
              <a:t>docker hub</a:t>
            </a:r>
            <a:r>
              <a:rPr lang="zh-TW" altLang="en-US" sz="2400" smtClean="0">
                <a:latin typeface="+mn-ea"/>
                <a:cs typeface="文鼎粗鋼筆行楷" pitchFamily="49" charset="-120"/>
              </a:rPr>
              <a:t>上</a:t>
            </a:r>
            <a:endParaRPr lang="en-US" altLang="zh-TW" sz="240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smtClean="0">
                <a:latin typeface="+mn-ea"/>
                <a:cs typeface="文鼎粗鋼筆行楷" pitchFamily="49" charset="-120"/>
              </a:rPr>
              <a:t>docker push </a:t>
            </a:r>
            <a:r>
              <a:rPr lang="en-US" altLang="zh-TW" sz="2400" dirty="0" err="1" smtClean="0">
                <a:latin typeface="+mn-ea"/>
                <a:cs typeface="文鼎粗鋼筆行楷" pitchFamily="49" charset="-120"/>
              </a:rPr>
              <a:t>chtti</a:t>
            </a:r>
            <a:r>
              <a:rPr lang="en-US" altLang="zh-TW" sz="2400" dirty="0" smtClean="0">
                <a:latin typeface="+mn-ea"/>
                <a:cs typeface="文鼎粗鋼筆行楷" pitchFamily="49" charset="-120"/>
              </a:rPr>
              <a:t>/ubuntu12lamp:v1</a:t>
            </a:r>
          </a:p>
          <a:p>
            <a:pPr>
              <a:buNone/>
            </a:pPr>
            <a:endParaRPr lang="en-US" altLang="zh-TW" sz="2400" dirty="0" smtClean="0">
              <a:latin typeface="+mn-ea"/>
              <a:cs typeface="文鼎粗鋼筆行楷" pitchFamily="49" charset="-120"/>
            </a:endParaRPr>
          </a:p>
        </p:txBody>
      </p:sp>
      <p:pic>
        <p:nvPicPr>
          <p:cNvPr id="1026" name="Picture 2" descr="D:\2015-2-2 上午 12-07-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8390307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</a:t>
            </a:r>
            <a:r>
              <a:rPr lang="en-US" altLang="zh-TW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 Hub</a:t>
            </a:r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上檢視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6487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執行容器時，最上一層為可讀寫的。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將該層再寫入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，成為最上層的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，則成為新的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會把最上一層的修改放入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範例：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run -d --name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imagetest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ubuntu</a:t>
            </a:r>
            <a:endParaRPr lang="en-US" altLang="zh-TW" sz="24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-enter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imagetest</a:t>
            </a:r>
            <a:endParaRPr lang="en-US" altLang="zh-TW" sz="24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apt-get update</a:t>
            </a: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apt-get upgrade</a:t>
            </a: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exit</a:t>
            </a:r>
          </a:p>
          <a:p>
            <a:pPr marL="0" indent="0">
              <a:buNone/>
            </a:pP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commit -m "update system" -a “joshhu"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imagetest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joshhu/imagetest:v1</a:t>
            </a:r>
          </a:p>
          <a:p>
            <a:pPr marL="0" indent="0">
              <a:buNone/>
            </a:pP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image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ls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commit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只會存放最後一個狀態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只會存放執行時資料的變動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用作映像檔時，無法自動執行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和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save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import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等功能大同小異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不便在多人共用環境中使用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build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的設定檔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類似一個批次檔，純文字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系統會照著檔案中的每一個指令來建立不同的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建立完這個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後就寫死，進入下一個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因此會不斷產生舊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layer(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唯讀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，新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layer(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可寫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最執行完最後一個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時，會清掉中間的暫存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，成為一個完整的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整個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的過程，就是不斷建立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的過程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開頭的為註釋，為說明資訊，如使用方式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基底映像檔資訊：從哪個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為基礎建立，使用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FROM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建立者：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MAINTAINER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映像檔操作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RUN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：執行程式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VOLUME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：掛載卷冊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EXPOSE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：開放通訊埠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ADD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：將主機資料加入容器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ENV</a:t>
            </a:r>
            <a:r>
              <a:rPr lang="zh-TW" altLang="en-US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傳遞參數到外面的世界，可由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inspect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取得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容器啟動時指令，使用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CMD</a:t>
            </a:r>
            <a:r>
              <a:rPr lang="zh-TW" altLang="en-US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通常為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開頭的為註釋，為說明資訊，如使用方式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基底映像檔資訊：從哪個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為基礎建立，使用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FROM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建立者：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MAINTAINER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映像檔操作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RUN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：執行程式，每一條指令會成為一個映像檔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EXPOSE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：開放通訊埠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ADD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：將主機資料加入容器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容器啟動時指令，使用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CMD</a:t>
            </a:r>
            <a:r>
              <a:rPr lang="zh-TW" altLang="en-US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通常為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注意：此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的執行環境是在容器內，執行該</a:t>
            </a:r>
            <a:r>
              <a:rPr lang="en-US" altLang="zh-TW" b="1" dirty="0" err="1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bash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不會察覺外部的主機</a:t>
            </a:r>
            <a:endParaRPr lang="en-US" altLang="zh-TW" b="1" dirty="0" smtClean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717</Words>
  <Application>Microsoft Office PowerPoint</Application>
  <PresentationFormat>如螢幕大小 (4:3)</PresentationFormat>
  <Paragraphs>205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 自己建立一個Image</vt:lpstr>
      <vt:lpstr>使用docker commit指令</vt:lpstr>
      <vt:lpstr>使用docker commit</vt:lpstr>
      <vt:lpstr>使用docker commit</vt:lpstr>
      <vt:lpstr>使用docker commit的問題</vt:lpstr>
      <vt:lpstr>使用Dockerfile建立</vt:lpstr>
      <vt:lpstr>Dockerfile基礎</vt:lpstr>
      <vt:lpstr>Dockerfile注意事項</vt:lpstr>
      <vt:lpstr>Dockerfile注意事項</vt:lpstr>
      <vt:lpstr>Docker build注意事項</vt:lpstr>
      <vt:lpstr>範例：建立Ubuntu 的LAMP</vt:lpstr>
      <vt:lpstr>操作前提</vt:lpstr>
      <vt:lpstr>準備目錄</vt:lpstr>
      <vt:lpstr>準備測試用網頁</vt:lpstr>
      <vt:lpstr>容器啟動內部自動執行檔</vt:lpstr>
      <vt:lpstr>準備Dockerfile</vt:lpstr>
      <vt:lpstr>準備Dockerfile的執行部分</vt:lpstr>
      <vt:lpstr>準備Dockerfile的執行部分</vt:lpstr>
      <vt:lpstr>準備Dockerfile的執行部分</vt:lpstr>
      <vt:lpstr>投影片 20</vt:lpstr>
      <vt:lpstr>開始建立</vt:lpstr>
      <vt:lpstr>建立畫面</vt:lpstr>
      <vt:lpstr>建立完成</vt:lpstr>
      <vt:lpstr>測試映像檔</vt:lpstr>
      <vt:lpstr>上傳至Hub</vt:lpstr>
      <vt:lpstr>在Docker Hub上檢視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Introduction</dc:title>
  <dc:creator>Josh</dc:creator>
  <cp:lastModifiedBy>joshhu</cp:lastModifiedBy>
  <cp:revision>403</cp:revision>
  <dcterms:created xsi:type="dcterms:W3CDTF">2015-01-12T13:09:48Z</dcterms:created>
  <dcterms:modified xsi:type="dcterms:W3CDTF">2021-10-28T06:29:25Z</dcterms:modified>
</cp:coreProperties>
</file>