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361" r:id="rId4"/>
    <p:sldId id="380" r:id="rId5"/>
    <p:sldId id="381" r:id="rId6"/>
    <p:sldId id="38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46" r:id="rId24"/>
    <p:sldId id="403" r:id="rId25"/>
    <p:sldId id="388" r:id="rId26"/>
    <p:sldId id="389" r:id="rId27"/>
    <p:sldId id="387" r:id="rId28"/>
    <p:sldId id="390" r:id="rId29"/>
    <p:sldId id="391" r:id="rId30"/>
    <p:sldId id="392" r:id="rId31"/>
    <p:sldId id="401" r:id="rId32"/>
    <p:sldId id="402" r:id="rId33"/>
    <p:sldId id="404" r:id="rId34"/>
    <p:sldId id="393" r:id="rId35"/>
    <p:sldId id="394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1" autoAdjust="0"/>
  </p:normalViewPr>
  <p:slideViewPr>
    <p:cSldViewPr>
      <p:cViewPr varScale="1">
        <p:scale>
          <a:sx n="81" d="100"/>
          <a:sy n="81" d="100"/>
        </p:scale>
        <p:origin x="-1240" y="-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1C15-0AC2-47DF-89D8-A1E5524B45E6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6864" cy="2160240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:</a:t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最紅的</a:t>
            </a:r>
            <a:r>
              <a:rPr lang="en-US" altLang="zh-TW" sz="54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endParaRPr lang="zh-TW" altLang="en-US" sz="5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和應用程式最接近的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Containers</a:t>
            </a:r>
          </a:p>
          <a:p>
            <a:pPr algn="l"/>
            <a:r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時間</a:t>
            </a:r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fld id="{AE090F32-CEA3-4E0A-B631-438640975CC0}" type="datetime1"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pPr algn="l"/>
              <a:t>2021/10/25</a:t>
            </a:fld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endParaRPr lang="zh-TW" altLang="en-US" b="1" dirty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使用者利用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client(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Daemon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呼叫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LKM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功能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client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可在任何地方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Namespace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88224" y="3645024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smtClean="0"/>
              <a:t>unix:///var/run/docker.sock</a:t>
            </a:r>
            <a:endParaRPr lang="zh-TW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分配資源及根目錄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需要自己重新安裝及建立系統嗎？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客戶端要求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使用一個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已存在的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repository(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去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Registry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下載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然後下載並放入該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四大元件之一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daemon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client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四大元件之三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啟動所有核心功能的函數庫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四大元件之四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存放所有模板的雲端容器庫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基本名詞介紹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層、映像檔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(image)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248196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26715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20"/>
          <p:cNvGrpSpPr/>
          <p:nvPr/>
        </p:nvGrpSpPr>
        <p:grpSpPr>
          <a:xfrm>
            <a:off x="323528" y="4797152"/>
            <a:ext cx="1152128" cy="1080120"/>
            <a:chOff x="2123728" y="1916832"/>
            <a:chExt cx="1584176" cy="1656184"/>
          </a:xfrm>
        </p:grpSpPr>
        <p:sp>
          <p:nvSpPr>
            <p:cNvPr id="7" name="矩形 6"/>
            <p:cNvSpPr/>
            <p:nvPr/>
          </p:nvSpPr>
          <p:spPr>
            <a:xfrm>
              <a:off x="2123728" y="1916832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/>
                <a:t>layer1</a:t>
              </a:r>
              <a:endParaRPr lang="zh-TW" altLang="en-US" sz="105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67744" y="2204864"/>
              <a:ext cx="864095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/>
                <a:t>layer2</a:t>
              </a:r>
              <a:endParaRPr lang="zh-TW" altLang="en-US" sz="105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11760" y="2492896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/>
                <a:t>layer3</a:t>
              </a:r>
              <a:endParaRPr lang="zh-TW" altLang="en-US" sz="105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7784" y="2780928"/>
              <a:ext cx="864095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Layer..</a:t>
              </a:r>
              <a:endParaRPr lang="zh-TW" altLang="en-US" sz="11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43808" y="3068960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/>
                <a:t>Layer n</a:t>
              </a:r>
              <a:endParaRPr lang="zh-TW" altLang="en-US" sz="1050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504" y="623731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由不同的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組成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都「曾經」是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221088"/>
            <a:ext cx="2289250" cy="19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字方塊 22"/>
          <p:cNvSpPr txBox="1"/>
          <p:nvPr/>
        </p:nvSpPr>
        <p:spPr>
          <a:xfrm>
            <a:off x="4499992" y="2996952"/>
            <a:ext cx="421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被凍結後，就成為死的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layer(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唯讀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代表一個程式的執行凍結狀態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所以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也有一個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76064" y="2996952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一個可生成容器的映像檔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稱為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268760"/>
            <a:ext cx="4061649" cy="165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文字方塊 25"/>
          <p:cNvSpPr txBox="1"/>
          <p:nvPr/>
        </p:nvSpPr>
        <p:spPr>
          <a:xfrm>
            <a:off x="4644008" y="602128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該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集合中最後一個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就是這個映像檔的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id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365104"/>
            <a:ext cx="4078089" cy="130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(image)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續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520" y="580526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當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被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commit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成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Images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原來的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變成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原來的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變成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644008" y="2996952"/>
            <a:ext cx="406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成為一個新的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除了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commit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之外，也可以直接從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生成新的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，會在生成過程中不斷形成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layers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再清除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536" y="242088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被用來生成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會被再加上一層讀寫的狀態層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擁有一個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 id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644008" y="60212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也有了一個新的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096344" cy="86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25144"/>
            <a:ext cx="40635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3539" y="1412776"/>
            <a:ext cx="4840461" cy="1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725144"/>
            <a:ext cx="4716016" cy="76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的倉庫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11960" y="1268760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hub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，由多台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(server)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組成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就是註冊伺服器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dl.dockerpool.com/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dl.dockerpool.com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是註冊伺服器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就是倉庫名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3888432" cy="340891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4355976" y="587727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使用者名稱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如圖中的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tutum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09120"/>
            <a:ext cx="3257550" cy="22240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的倉庫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11960" y="1268760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使用者名，下面可以有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images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如圖中的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haproxy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buildstep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apache-</a:t>
            </a:r>
            <a:r>
              <a:rPr lang="en-US" altLang="zh-TW" b="1" dirty="0" err="1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名稱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788024" y="407707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還可以有不同的標籤</a:t>
            </a:r>
            <a:endParaRPr lang="en-US" altLang="zh-TW" b="1" dirty="0" smtClean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稱之為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tag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，代表不同版本的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如圖中的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trusty, precise</a:t>
            </a:r>
          </a:p>
          <a:p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標籤用來區分版本，可能指向同一個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，如圖中同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  <a:r>
              <a:rPr lang="zh-TW" altLang="en-US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的就是同一個</a:t>
            </a:r>
            <a:r>
              <a:rPr lang="en-US" altLang="zh-TW" b="1" dirty="0" smtClean="0">
                <a:solidFill>
                  <a:srgbClr val="C0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b="1" dirty="0">
              <a:solidFill>
                <a:srgbClr val="C0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39899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33056"/>
            <a:ext cx="4536504" cy="175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一個完整影像的名稱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5536" y="141277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公有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</a:p>
          <a:p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&lt;username&gt;/&lt;image name&gt;:tag</a:t>
            </a:r>
          </a:p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joshhu/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webserver:staging</a:t>
            </a:r>
            <a:endParaRPr lang="zh-TW" altLang="en-US" sz="3200" b="1" dirty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429309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私有有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或伺服器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&lt;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servername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&gt;:&lt;port#&gt;/&lt;image name&gt;:tag</a:t>
            </a:r>
          </a:p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192.168.1.100:5000/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myimage:latest</a:t>
            </a:r>
            <a:endParaRPr lang="zh-TW" altLang="en-US" sz="3200" b="1" dirty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base image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5536" y="1412776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由官方所提供的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，並沒有使用者名稱，直接可以打名稱，如：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ubuntu:14.04 </a:t>
            </a:r>
            <a:r>
              <a:rPr lang="zh-TW" altLang="en-US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 </a:t>
            </a:r>
            <a:r>
              <a:rPr lang="en-US" altLang="zh-TW" sz="3200" b="1" dirty="0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dl.dockerpool.com:5000/</a:t>
            </a:r>
            <a:r>
              <a:rPr lang="en-US" altLang="zh-TW" sz="3200" b="1" dirty="0" err="1" smtClean="0">
                <a:solidFill>
                  <a:srgbClr val="00B05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endParaRPr lang="en-US" altLang="zh-TW" sz="3200" b="1" dirty="0" smtClean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3200" b="1" dirty="0" smtClean="0">
              <a:solidFill>
                <a:srgbClr val="00B05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268288" indent="-268288">
              <a:buFont typeface="Arial" pitchFamily="34" charset="0"/>
              <a:buChar char="•"/>
            </a:pP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目前各大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distro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及主要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服務廠商都有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base image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可供使用。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268288" indent="-268288">
              <a:buFont typeface="Arial" pitchFamily="34" charset="0"/>
              <a:buChar char="•"/>
            </a:pP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如果只打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en-US" altLang="zh-TW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3200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distro</a:t>
            </a:r>
            <a:r>
              <a:rPr lang="zh-TW" altLang="en-US" sz="32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名稱不指定標籤，會自動下載最新穩定版本</a:t>
            </a:r>
            <a:endParaRPr lang="en-US" altLang="zh-TW" sz="32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Hub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註冊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385888"/>
            <a:ext cx="899953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可保留自己的映像檔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(repo)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040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(Container)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1560" y="2204864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的靈魂，利用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來執行應用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容器由唯讀的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Image+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一層狀態所「塞滿」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可以啟動、開始、停止、刪除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每個容器都是相互隔離的、保證安全的平台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可被視為簡易版的 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 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環境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+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應用程式</a:t>
            </a:r>
            <a:endParaRPr lang="en-US" altLang="zh-TW" sz="32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3284984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Layer1</a:t>
            </a:r>
            <a:r>
              <a:rPr lang="en-US" altLang="zh-TW" dirty="0" smtClean="0">
                <a:solidFill>
                  <a:schemeClr val="tx1"/>
                </a:solidFill>
              </a:rPr>
              <a:t>(Apache)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358140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Layer0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Ubuntu</a:t>
            </a:r>
            <a:r>
              <a:rPr lang="en-US" altLang="zh-TW" dirty="0" smtClean="0">
                <a:solidFill>
                  <a:schemeClr val="tx1"/>
                </a:solidFill>
              </a:rPr>
              <a:t> base image)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996952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layer2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708920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layer..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mysql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420888"/>
            <a:ext cx="45365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Layer </a:t>
            </a:r>
            <a:r>
              <a:rPr lang="en-US" altLang="zh-TW" dirty="0" smtClean="0">
                <a:solidFill>
                  <a:schemeClr val="tx1"/>
                </a:solidFill>
              </a:rPr>
              <a:t>n(start LAMP)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1988840"/>
            <a:ext cx="4536504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可讀寫</a:t>
            </a:r>
            <a:r>
              <a:rPr lang="en-US" altLang="zh-TW" dirty="0" smtClean="0">
                <a:solidFill>
                  <a:srgbClr val="00B050"/>
                </a:solidFill>
              </a:rPr>
              <a:t>(/</a:t>
            </a:r>
            <a:r>
              <a:rPr lang="en-US" altLang="zh-TW" dirty="0" err="1" smtClean="0">
                <a:solidFill>
                  <a:srgbClr val="00B050"/>
                </a:solidFill>
              </a:rPr>
              <a:t>var</a:t>
            </a:r>
            <a:r>
              <a:rPr lang="en-US" altLang="zh-TW" dirty="0" smtClean="0">
                <a:solidFill>
                  <a:srgbClr val="00B050"/>
                </a:solidFill>
              </a:rPr>
              <a:t>/www/html)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3861048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7664" y="4509120"/>
            <a:ext cx="712879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5656" y="1772816"/>
            <a:ext cx="4896544" cy="21602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44208" y="177281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ea typeface="文鼎粗鋼筆行楷" pitchFamily="49" charset="-120"/>
                <a:cs typeface="文鼎粗鋼筆行楷" pitchFamily="49" charset="-120"/>
              </a:rPr>
              <a:t>Container</a:t>
            </a:r>
          </a:p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文鼎粗鋼筆行楷" pitchFamily="49" charset="-120"/>
              </a:rPr>
              <a:t>最上層可讀寫</a:t>
            </a:r>
            <a:endParaRPr lang="en-US" altLang="zh-TW" b="1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文鼎粗鋼筆行楷" pitchFamily="49" charset="-120"/>
              </a:rPr>
              <a:t>內部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文鼎粗鋼筆行楷" pitchFamily="49" charset="-120"/>
              </a:rPr>
              <a:t>root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文鼎粗鋼筆行楷" pitchFamily="49" charset="-120"/>
              </a:rPr>
              <a:t>權限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3648" y="2420888"/>
            <a:ext cx="47525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6512" y="371703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文鼎粗鋼筆行楷" pitchFamily="49" charset="-120"/>
              </a:rPr>
              <a:t>每一層都唯讀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一個實作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LKM 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概念的產品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Google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御用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Go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語言呼叫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LKM</a:t>
            </a:r>
          </a:p>
          <a:p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0.9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版之前使用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LXC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的模組，之後就用自己開發的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libcontainer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利用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namespace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chroot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aufs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的核心功能。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LXC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的複雜度的更輕量化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的觀念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clone+Snapshot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包裝複雜的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功能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使用了特殊的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FileSystem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來分隔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以及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Snapshot(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即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Container)</a:t>
            </a: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別忘了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：利用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GitHub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的觀念建立了一個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平台讓大家下載現成的「模板」</a:t>
            </a:r>
            <a:endParaRPr lang="zh-TW" altLang="en-US" b="1" dirty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本來是 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dotCloud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公司內部專案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628800"/>
            <a:ext cx="7251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後來直接改名為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Inc.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150" y="1343025"/>
            <a:ext cx="7251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工作流程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先準備硬體及安裝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123728" y="2060848"/>
            <a:ext cx="15841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系統執行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daemon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707</Words>
  <Application>Microsoft Office PowerPoint</Application>
  <PresentationFormat>如螢幕大小 (4:3)</PresentationFormat>
  <Paragraphs>116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 什麼是Container: 最紅的Docker</vt:lpstr>
      <vt:lpstr>什麼是Container？</vt:lpstr>
      <vt:lpstr>什麼是Docker？</vt:lpstr>
      <vt:lpstr>Docker二三事</vt:lpstr>
      <vt:lpstr>本來是 dotCloud 公司內部專案</vt:lpstr>
      <vt:lpstr>後來直接改名為Docker Inc.</vt:lpstr>
      <vt:lpstr>Docker工作流程</vt:lpstr>
      <vt:lpstr>先準備硬體及安裝Linux</vt:lpstr>
      <vt:lpstr>系統執行docker daemon</vt:lpstr>
      <vt:lpstr>使用者利用docker client(指令)</vt:lpstr>
      <vt:lpstr>Daemon呼叫LKM功能</vt:lpstr>
      <vt:lpstr>Docker client可在任何地方</vt:lpstr>
      <vt:lpstr>Docker建立Namespace</vt:lpstr>
      <vt:lpstr>Cgroup分配資源及根目錄</vt:lpstr>
      <vt:lpstr>需要自己重新安裝及建立系統嗎？</vt:lpstr>
      <vt:lpstr>客戶端要求Container使用一個 已存在的repository(映像檔)</vt:lpstr>
      <vt:lpstr>Docker去Registry下載</vt:lpstr>
      <vt:lpstr>然後下載並放入該Container中</vt:lpstr>
      <vt:lpstr>Docker四大元件之一  ：daemon</vt:lpstr>
      <vt:lpstr>Docker四大元件之二  ：client</vt:lpstr>
      <vt:lpstr>Docker四大元件之三 ： 啟動所有核心功能的函數庫</vt:lpstr>
      <vt:lpstr>Docker四大元件之四 ： 存放所有模板的雲端容器庫</vt:lpstr>
      <vt:lpstr>Docker基本名詞介紹</vt:lpstr>
      <vt:lpstr>層、映像檔</vt:lpstr>
      <vt:lpstr>Docker的映像檔(image)</vt:lpstr>
      <vt:lpstr>Docker的映像檔(image)續</vt:lpstr>
      <vt:lpstr>Docker的倉庫</vt:lpstr>
      <vt:lpstr>Docker的倉庫(續)</vt:lpstr>
      <vt:lpstr>一個完整影像的名稱</vt:lpstr>
      <vt:lpstr>什麼是base image</vt:lpstr>
      <vt:lpstr>在Docker Hub註冊</vt:lpstr>
      <vt:lpstr>可保留自己的映像檔(repo)</vt:lpstr>
      <vt:lpstr>容器(Container)</vt:lpstr>
      <vt:lpstr>什麼是Container</vt:lpstr>
      <vt:lpstr>什麼是Container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Josh</dc:creator>
  <cp:lastModifiedBy>joshhu</cp:lastModifiedBy>
  <cp:revision>334</cp:revision>
  <dcterms:created xsi:type="dcterms:W3CDTF">2015-01-12T13:09:48Z</dcterms:created>
  <dcterms:modified xsi:type="dcterms:W3CDTF">2021-10-25T08:16:23Z</dcterms:modified>
</cp:coreProperties>
</file>