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958" r:id="rId31"/>
    <p:sldId id="862" r:id="rId32"/>
    <p:sldId id="873" r:id="rId33"/>
    <p:sldId id="963" r:id="rId34"/>
    <p:sldId id="964" r:id="rId35"/>
    <p:sldId id="966" r:id="rId36"/>
    <p:sldId id="874" r:id="rId37"/>
    <p:sldId id="967" r:id="rId38"/>
    <p:sldId id="875" r:id="rId39"/>
    <p:sldId id="968" r:id="rId40"/>
    <p:sldId id="876" r:id="rId41"/>
    <p:sldId id="969" r:id="rId42"/>
    <p:sldId id="877" r:id="rId43"/>
    <p:sldId id="970" r:id="rId44"/>
    <p:sldId id="965" r:id="rId45"/>
    <p:sldId id="863" r:id="rId46"/>
    <p:sldId id="864" r:id="rId47"/>
    <p:sldId id="971" r:id="rId48"/>
    <p:sldId id="865" r:id="rId49"/>
    <p:sldId id="879" r:id="rId50"/>
    <p:sldId id="972" r:id="rId51"/>
    <p:sldId id="973" r:id="rId52"/>
    <p:sldId id="878" r:id="rId53"/>
    <p:sldId id="866" r:id="rId54"/>
    <p:sldId id="959" r:id="rId55"/>
    <p:sldId id="867" r:id="rId56"/>
    <p:sldId id="868" r:id="rId57"/>
    <p:sldId id="869" r:id="rId58"/>
    <p:sldId id="870" r:id="rId59"/>
    <p:sldId id="871" r:id="rId60"/>
    <p:sldId id="872" r:id="rId61"/>
    <p:sldId id="960" r:id="rId62"/>
    <p:sldId id="947" r:id="rId63"/>
    <p:sldId id="948" r:id="rId64"/>
    <p:sldId id="880" r:id="rId65"/>
    <p:sldId id="884" r:id="rId66"/>
    <p:sldId id="881" r:id="rId67"/>
    <p:sldId id="882" r:id="rId68"/>
    <p:sldId id="883" r:id="rId69"/>
    <p:sldId id="886" r:id="rId70"/>
    <p:sldId id="885" r:id="rId71"/>
    <p:sldId id="887" r:id="rId72"/>
    <p:sldId id="888" r:id="rId73"/>
    <p:sldId id="889" r:id="rId74"/>
    <p:sldId id="890" r:id="rId75"/>
    <p:sldId id="891" r:id="rId76"/>
    <p:sldId id="892" r:id="rId77"/>
    <p:sldId id="893" r:id="rId78"/>
    <p:sldId id="894" r:id="rId79"/>
    <p:sldId id="896" r:id="rId80"/>
    <p:sldId id="897" r:id="rId81"/>
    <p:sldId id="898" r:id="rId82"/>
    <p:sldId id="899" r:id="rId83"/>
    <p:sldId id="900" r:id="rId84"/>
    <p:sldId id="901" r:id="rId85"/>
    <p:sldId id="902" r:id="rId86"/>
    <p:sldId id="903" r:id="rId87"/>
    <p:sldId id="904" r:id="rId88"/>
    <p:sldId id="905" r:id="rId89"/>
    <p:sldId id="906" r:id="rId90"/>
    <p:sldId id="907" r:id="rId91"/>
    <p:sldId id="908" r:id="rId92"/>
    <p:sldId id="909" r:id="rId93"/>
    <p:sldId id="961" r:id="rId94"/>
    <p:sldId id="974" r:id="rId95"/>
    <p:sldId id="910" r:id="rId96"/>
    <p:sldId id="911" r:id="rId97"/>
    <p:sldId id="912" r:id="rId98"/>
    <p:sldId id="913" r:id="rId99"/>
    <p:sldId id="914" r:id="rId100"/>
    <p:sldId id="915" r:id="rId101"/>
    <p:sldId id="916" r:id="rId102"/>
    <p:sldId id="917" r:id="rId103"/>
    <p:sldId id="918" r:id="rId104"/>
    <p:sldId id="919" r:id="rId105"/>
    <p:sldId id="920" r:id="rId106"/>
    <p:sldId id="921" r:id="rId107"/>
    <p:sldId id="922" r:id="rId108"/>
    <p:sldId id="923" r:id="rId109"/>
    <p:sldId id="924" r:id="rId110"/>
    <p:sldId id="925" r:id="rId111"/>
    <p:sldId id="926" r:id="rId112"/>
    <p:sldId id="927" r:id="rId113"/>
    <p:sldId id="928" r:id="rId114"/>
    <p:sldId id="929" r:id="rId115"/>
    <p:sldId id="930" r:id="rId116"/>
    <p:sldId id="931" r:id="rId117"/>
    <p:sldId id="932" r:id="rId118"/>
    <p:sldId id="933" r:id="rId119"/>
    <p:sldId id="934" r:id="rId120"/>
    <p:sldId id="935" r:id="rId121"/>
    <p:sldId id="936" r:id="rId122"/>
    <p:sldId id="937" r:id="rId123"/>
    <p:sldId id="938" r:id="rId124"/>
    <p:sldId id="940" r:id="rId125"/>
    <p:sldId id="941" r:id="rId126"/>
    <p:sldId id="942" r:id="rId127"/>
    <p:sldId id="975" r:id="rId128"/>
    <p:sldId id="943" r:id="rId129"/>
    <p:sldId id="944" r:id="rId130"/>
    <p:sldId id="945" r:id="rId131"/>
    <p:sldId id="946" r:id="rId132"/>
    <p:sldId id="949" r:id="rId133"/>
    <p:sldId id="950" r:id="rId134"/>
    <p:sldId id="951" r:id="rId135"/>
    <p:sldId id="952" r:id="rId136"/>
    <p:sldId id="953" r:id="rId137"/>
    <p:sldId id="954" r:id="rId138"/>
    <p:sldId id="955" r:id="rId139"/>
    <p:sldId id="956" r:id="rId1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465" y="-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3/22/2021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h.wikipedia.org/wiki/%E9%80%9A%E9%81%93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Bayer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8244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數字來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24-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位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2286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更複雜的仿射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3836</Words>
  <Application>Microsoft Office PowerPoint</Application>
  <PresentationFormat>如螢幕大小 (4:3)</PresentationFormat>
  <Paragraphs>607</Paragraphs>
  <Slides>139</Slides>
  <Notes>139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2021-03-21T17:32:18Z</dcterms:modified>
</cp:coreProperties>
</file>