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00" r:id="rId2"/>
    <p:sldId id="628" r:id="rId3"/>
    <p:sldId id="784" r:id="rId4"/>
    <p:sldId id="785" r:id="rId5"/>
    <p:sldId id="786" r:id="rId6"/>
    <p:sldId id="787" r:id="rId7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 autoAdjust="0"/>
    <p:restoredTop sz="87500" autoAdjust="0"/>
  </p:normalViewPr>
  <p:slideViewPr>
    <p:cSldViewPr>
      <p:cViewPr varScale="1">
        <p:scale>
          <a:sx n="67" d="100"/>
          <a:sy n="67" d="100"/>
        </p:scale>
        <p:origin x="-1465" y="-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3/21/2021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752600" y="2895600"/>
            <a:ext cx="6096000" cy="990600"/>
          </a:xfrm>
        </p:spPr>
        <p:txBody>
          <a:bodyPr/>
          <a:lstStyle/>
          <a:p>
            <a:pPr algn="just"/>
            <a:r>
              <a:rPr lang="en-US" altLang="zh-TW" sz="54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6629400" y="6248400"/>
            <a:ext cx="2514600" cy="609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嘉崎人智胡嘉璽</a:t>
            </a:r>
            <a:endParaRPr lang="en-US" altLang="zh-TW" sz="2400" b="1" kern="0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2021/03/22</a:t>
            </a:r>
            <a:endParaRPr kumimoji="0" lang="en-US" altLang="zh-TW" sz="24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影像原理介紹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核心功能介紹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的影像處理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特徵偵測及描述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深度學習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影像原理介紹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核心功能介紹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的影像處理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特徵偵測及描述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深度學習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676400"/>
            <a:ext cx="8839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  <a:t>Open Computer Vision</a:t>
            </a:r>
            <a:endParaRPr lang="en-US" altLang="zh-TW" sz="4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zh-TW" sz="4000" b="1" dirty="0" smtClean="0">
                <a:latin typeface="微軟正黑體" pitchFamily="34" charset="-120"/>
                <a:ea typeface="微軟正黑體" pitchFamily="34" charset="-120"/>
              </a:rPr>
              <a:t>開放</a:t>
            </a:r>
            <a:r>
              <a:rPr lang="zh-TW" altLang="zh-TW" sz="4000" b="1" dirty="0" smtClean="0">
                <a:latin typeface="微軟正黑體" pitchFamily="34" charset="-120"/>
                <a:ea typeface="微軟正黑體" pitchFamily="34" charset="-120"/>
              </a:rPr>
              <a:t>原始碼的電腦視覺函數庫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  <a:t>1999</a:t>
            </a:r>
            <a:r>
              <a:rPr lang="zh-TW" altLang="zh-TW" sz="4000" b="1" dirty="0" smtClean="0">
                <a:latin typeface="微軟正黑體" pitchFamily="34" charset="-120"/>
                <a:ea typeface="微軟正黑體" pitchFamily="34" charset="-120"/>
              </a:rPr>
              <a:t>年英特爾的</a:t>
            </a:r>
            <a: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  <a:t>Gary </a:t>
            </a:r>
            <a:r>
              <a:rPr lang="en-US" altLang="zh-TW" sz="4000" b="1" dirty="0" err="1" smtClean="0">
                <a:latin typeface="微軟正黑體" pitchFamily="34" charset="-120"/>
                <a:ea typeface="微軟正黑體" pitchFamily="34" charset="-120"/>
              </a:rPr>
              <a:t>Bradski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建立</a:t>
            </a:r>
            <a:endParaRPr lang="en-US" altLang="zh-TW" sz="4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zh-TW" sz="4000" b="1" dirty="0" smtClean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zh-TW" sz="4000" b="1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  <a:t>C++</a:t>
            </a:r>
            <a:r>
              <a:rPr lang="zh-TW" altLang="zh-TW" sz="4000" b="1" dirty="0" smtClean="0">
                <a:latin typeface="微軟正黑體" pitchFamily="34" charset="-120"/>
                <a:ea typeface="微軟正黑體" pitchFamily="34" charset="-120"/>
              </a:rPr>
              <a:t>語言撰寫</a:t>
            </a:r>
            <a:endParaRPr lang="en-US" altLang="zh-TW" sz="4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如同</a:t>
            </a:r>
            <a:r>
              <a:rPr lang="zh-TW" altLang="zh-TW" sz="4000" b="1" dirty="0" smtClean="0">
                <a:latin typeface="微軟正黑體" pitchFamily="34" charset="-120"/>
                <a:ea typeface="微軟正黑體" pitchFamily="34" charset="-120"/>
              </a:rPr>
              <a:t>黑盒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子，</a:t>
            </a:r>
            <a:r>
              <a:rPr lang="zh-TW" altLang="zh-TW" sz="4000" b="1" dirty="0" smtClean="0">
                <a:latin typeface="微軟正黑體" pitchFamily="34" charset="-120"/>
                <a:ea typeface="微軟正黑體" pitchFamily="34" charset="-120"/>
              </a:rPr>
              <a:t>專注於視覺應用的開發</a:t>
            </a:r>
            <a:endParaRPr lang="en-US" altLang="zh-TW" sz="4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可運行在幾乎所有的作業系統上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支援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Java/C/C++/Python3(2)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本課程使用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Python3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2286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67640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Introduction to </a:t>
            </a: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OpenCV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Gui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 Features in </a:t>
            </a: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OpenCV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Core Operations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Image Processing in </a:t>
            </a: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OpenCV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2286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相關模組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基礎篇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6764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Feature Detection and Description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Video Analysis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Camera Calibration and 3D Reconstruction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Machine Learning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Computational Photography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Object Detection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Deep Learning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2286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相關模組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進階篇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190</Words>
  <Application>Microsoft Office PowerPoint</Application>
  <PresentationFormat>如螢幕大小 (4:3)</PresentationFormat>
  <Paragraphs>49</Paragraphs>
  <Slides>6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2021-03-21T12:46:13Z</dcterms:modified>
</cp:coreProperties>
</file>