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00" r:id="rId2"/>
    <p:sldId id="628" r:id="rId3"/>
    <p:sldId id="784" r:id="rId4"/>
    <p:sldId id="785" r:id="rId5"/>
    <p:sldId id="786" r:id="rId6"/>
    <p:sldId id="787" r:id="rId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9/23/2020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6096000" cy="990600"/>
          </a:xfrm>
        </p:spPr>
        <p:txBody>
          <a:bodyPr/>
          <a:lstStyle/>
          <a:p>
            <a:pPr algn="just"/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629400" y="6248400"/>
            <a:ext cx="2514600" cy="609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嘉崎人智胡嘉璽</a:t>
            </a:r>
            <a:endParaRPr lang="en-US" altLang="zh-TW" sz="2400" b="1" kern="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2020/09/24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8600" y="19050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開放原始碼的電腦視覺函數庫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1999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年英特爾的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Gary </a:t>
            </a:r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Bradski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建立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C++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語言撰寫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黑盒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子，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專注於視覺應用的開發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可運行在幾乎所有的作業系統上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支援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Java/C/C++/Python3(2)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本課程使用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Python3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Introduction to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Gui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 Features in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Core Operations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Image Processing in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相關模組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基礎篇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Feature 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Detection and Description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Video Analysis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Camera Calibration and 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3D Reconstruction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Machine Learning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Computational Photography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Object 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Detection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Deep Learning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相關模組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進階篇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187</Words>
  <Application>Microsoft Office PowerPoint</Application>
  <PresentationFormat>如螢幕大小 (4:3)</PresentationFormat>
  <Paragraphs>48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2020-09-23T05:27:14Z</dcterms:modified>
</cp:coreProperties>
</file>