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4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9/23/2020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8600" y="1905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Windows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需先下載安裝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Python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安裝下載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Visual Studio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可安裝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方便套件管理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設定較複雜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本課程不在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Windows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下使用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-1</a:t>
            </a: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8600" y="1905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但鮮少人使用桌面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apt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版本較舊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source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自行安裝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功能較齊全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的支援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多模組的支援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方便套件管理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要考慮支援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C++(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YOLOV3)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-2</a:t>
            </a: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3716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Jupyter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無法使用視訊等功能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顯示環境要換成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matplotlib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無法使用攝影機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需要安裝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anaconda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需自行安裝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也可用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安裝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-3</a:t>
            </a: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371600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google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colab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目前版本為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4.1.2.30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亦可用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!pip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昇級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無法使用視窗功能，必須用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plt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如果不想用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plt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，要換顯示函數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76800"/>
            <a:ext cx="735297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3716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同學到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Google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尋找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github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joshhu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找到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opencv_cht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這個程式倉庫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下載程式碼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程式碼在課程結束後會整理更新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同學們有疑問可以在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issue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中發起新的問題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-6</a:t>
            </a: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3716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自行編輯，可加入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cuda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、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cudnn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等支援。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39123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2192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目前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opencv-contrib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支援的模組類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4835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269</Words>
  <Application>Microsoft Office PowerPoint</Application>
  <PresentationFormat>如螢幕大小 (4:3)</PresentationFormat>
  <Paragraphs>58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2020-09-22T17:51:49Z</dcterms:modified>
</cp:coreProperties>
</file>