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93" r:id="rId2"/>
    <p:sldId id="797" r:id="rId3"/>
    <p:sldId id="803" r:id="rId4"/>
    <p:sldId id="795" r:id="rId5"/>
    <p:sldId id="796" r:id="rId6"/>
    <p:sldId id="798" r:id="rId7"/>
    <p:sldId id="799" r:id="rId8"/>
    <p:sldId id="800" r:id="rId9"/>
    <p:sldId id="801" r:id="rId10"/>
    <p:sldId id="804" r:id="rId11"/>
    <p:sldId id="802" r:id="rId12"/>
    <p:sldId id="805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746" y="-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9/23/2020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9/23/2020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如此看來，每張彩色影像由三張「紅灰階」、「綠灰階」、「藍灰階」灰階影像組成。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一個灰階像素點佔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(8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，三張灰階圖佔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(24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位元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一張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640x480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的彩色圖片需要佔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640x480x3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個位元組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未壓縮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19407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65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825268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影像在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OpenCV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中就是一個二維矩陣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矩陣中的每一個值代表一個像素點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可以使用標準的矩陣操作方式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Python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無矩陣資料形態，但可以用多維的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list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代表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使用</a:t>
            </a:r>
            <a:r>
              <a:rPr kumimoji="1"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numpy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來使用最方便簡單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矩陣的長寬，就是圖形的長寬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一個大小為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640x480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的圖，就是一個高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640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，寬</a:t>
            </a:r>
            <a:r>
              <a:rPr kumimoji="1"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480</a:t>
            </a:r>
            <a:r>
              <a:rPr kumimoji="1"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的矩陣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影像就是二維矩陣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影像就是二維矩陣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50218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僅包含黑色和白色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透過一個光柵狀排列的資料集（矩陣）來表示和處理影像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每個小方塊就是獨立的處理單位，稱為像素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白色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，黑色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23887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057400"/>
            <a:ext cx="340705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也是使用像二維矩陣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矩陣中的每個值就是像素點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每個像素點的值為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0-255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。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為純黑色，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為純白色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也可使用</a:t>
            </a:r>
            <a:r>
              <a:rPr kumimoji="1" lang="en-US" altLang="zh-TW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numpy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陣列，值也可以為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0-1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之間的小數值，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0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為純黑色，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為純白色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將色階分成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等份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正好是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8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次方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一位元組</a:t>
            </a:r>
            <a:r>
              <a:rPr kumimoji="1" lang="en-US" altLang="zh-TW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r>
              <a:rPr kumimoji="1"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的大小</a:t>
            </a:r>
            <a:endParaRPr kumimoji="1" lang="en-US" altLang="zh-TW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2286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灰階影像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2286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灰階影像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3563" y="1752600"/>
            <a:ext cx="4770437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強化邊緣及外框等功能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神經網路特徵的擷取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例如說，彩色照片的狗和黑白照片的狗都具有狗的特徵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降低對記憶體的使用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加快處理的速度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影像濾鏡也可以用灰階來表示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228600"/>
            <a:ext cx="6248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二值及灰階影像功能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彩色影像更常見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視網膜上存在三種不同的顏色感受器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分別是紅綠藍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(RGB)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，稱之為三原色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自然界常見色光都由這三色組成，按照不同的比例分配，稱之為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RGB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色彩空間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每個色彩通道值的範圍都在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[0, 255]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之間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一共可以組合成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256</a:t>
            </a:r>
            <a:r>
              <a:rPr lang="en-US" altLang="zh-TW" sz="3600" baseline="30000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=16777216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彩色影像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454</Words>
  <Application>Microsoft Office PowerPoint</Application>
  <PresentationFormat>如螢幕大小 (4:3)</PresentationFormat>
  <Paragraphs>64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2020-09-22T17:51:59Z</dcterms:modified>
</cp:coreProperties>
</file>