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32" r:id="rId2"/>
    <p:sldId id="806" r:id="rId3"/>
    <p:sldId id="807" r:id="rId4"/>
    <p:sldId id="808" r:id="rId5"/>
    <p:sldId id="809" r:id="rId6"/>
    <p:sldId id="811" r:id="rId7"/>
    <p:sldId id="810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9" r:id="rId25"/>
    <p:sldId id="830" r:id="rId26"/>
    <p:sldId id="828" r:id="rId27"/>
    <p:sldId id="831" r:id="rId2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9/23/2020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1600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7512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8194405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cv2.bitwise_or(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134153" cy="133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81063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cv2.bitwise_not(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mask]]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849381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85367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cv2.bitwise_xor( src1, src2[, mask]]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mask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7584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05000"/>
            <a:ext cx="238010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86200"/>
            <a:ext cx="2746086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6019800"/>
            <a:ext cx="36433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886200"/>
            <a:ext cx="24360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對影像的某一個特定區域有興趣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稱為有興趣區域（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Region of Interest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05200"/>
            <a:ext cx="4572000" cy="322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灰階圖中，每一個像素使用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位元二進位值來表示，其值的範圍在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之間。可以將其中的值表示為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78" y="4114800"/>
            <a:ext cx="899022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5181600"/>
            <a:ext cx="43430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a7</a:t>
            </a:r>
            <a:r>
              <a:rPr lang="zh-TW" altLang="zh-TW" sz="3200" dirty="0" smtClean="0"/>
              <a:t>的加權最高，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的加權最低。這代表的</a:t>
            </a:r>
            <a:r>
              <a:rPr lang="en-US" altLang="zh-TW" sz="3200" dirty="0" smtClean="0"/>
              <a:t>a7</a:t>
            </a:r>
            <a:r>
              <a:rPr lang="zh-TW" altLang="zh-TW" sz="3200" dirty="0" smtClean="0"/>
              <a:t>值對影像的影響最大，而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的值對影像的影響最小</a:t>
            </a:r>
            <a:endParaRPr lang="en-US" altLang="zh-TW" sz="32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高，所組成的位平面與原影像相關性最高，該位平面看起來通常與原影像最類似</a:t>
            </a:r>
            <a:endParaRPr lang="en-US" altLang="zh-TW" sz="36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低，所組成的位平面與原影像相關性最低，該平面看起來通常是雜亂無章的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30707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209800"/>
            <a:ext cx="56199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56274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057400"/>
          <a:ext cx="8382000" cy="2514600"/>
        </p:xfrm>
        <a:graphic>
          <a:graphicData uri="http://schemas.openxmlformats.org/drawingml/2006/table">
            <a:tbl>
              <a:tblPr/>
              <a:tblGrid>
                <a:gridCol w="1960899"/>
                <a:gridCol w="2045534"/>
                <a:gridCol w="1797745"/>
                <a:gridCol w="2577822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1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2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結果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規則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xor(0,0)=0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xor(0,1)=1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xor(1,0)=1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微軟正黑體"/>
                          <a:ea typeface="SimSun"/>
                          <a:cs typeface="Times New Roman"/>
                        </a:rPr>
                        <a:t>xor</a:t>
                      </a: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(1,1)=0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252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57200" y="4343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：明文，原始資料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：金鑰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：加密，透過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xor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a,b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實現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透過對原始影像與金鑰影像進行逐位元互斥，可以實現加密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將加密後的影像與金鑰影像再次進行逐位元互斥，可以實現解密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加密過程：將明文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進行逐位元互斥，完成加密，獲得加密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解密過程：將加密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進行逐位元互斥，完成解密，獲得明文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30139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657600"/>
            <a:ext cx="19605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250244"/>
            <a:ext cx="3132137" cy="232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002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b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0 ]</a:t>
            </a:r>
            <a:endParaRPr lang="zh-TW" altLang="zh-TW" sz="3600" dirty="0" smtClean="0"/>
          </a:p>
          <a:p>
            <a:r>
              <a:rPr lang="en-US" altLang="zh-TW" sz="3600" dirty="0" smtClean="0"/>
              <a:t>g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1 ]</a:t>
            </a:r>
            <a:endParaRPr lang="zh-TW" altLang="zh-TW" sz="3600" dirty="0" smtClean="0"/>
          </a:p>
          <a:p>
            <a:r>
              <a:rPr lang="en-US" altLang="zh-TW" sz="3600" dirty="0" smtClean="0"/>
              <a:t>r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2 ]</a:t>
            </a:r>
          </a:p>
          <a:p>
            <a:r>
              <a:rPr lang="en-US" altLang="zh-TW" sz="3600" dirty="0" smtClean="0"/>
              <a:t>b, g, r = cv2.split(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err="1" smtClean="0"/>
              <a:t>newimage</a:t>
            </a:r>
            <a:r>
              <a:rPr lang="en-US" altLang="zh-TW" sz="3600" dirty="0" smtClean="0"/>
              <a:t> =  cv2.merge((</a:t>
            </a:r>
            <a:r>
              <a:rPr lang="en-US" altLang="zh-TW" sz="3600" dirty="0" err="1" smtClean="0"/>
              <a:t>b,g,r</a:t>
            </a:r>
            <a:r>
              <a:rPr lang="en-US" altLang="zh-TW" sz="3600" dirty="0" smtClean="0"/>
              <a:t>))</a:t>
            </a:r>
            <a:endParaRPr lang="zh-TW" altLang="zh-TW" sz="3600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通道的拆分及合併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871931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影像混合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81200"/>
            <a:ext cx="39981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62400"/>
            <a:ext cx="5258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擷取影像部位時常用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區域不是矩形時常用到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舉例來說，如果要將一個影像加到另一個影像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如果用上面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add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或直接相加，就會換色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如果用混合，就會變透明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我要的是融合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8108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0375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8046054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cv2.bitwise_and(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827</Words>
  <Application>Microsoft Office PowerPoint</Application>
  <PresentationFormat>如螢幕大小 (4:3)</PresentationFormat>
  <Paragraphs>133</Paragraphs>
  <Slides>27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2020-09-22T17:52:05Z</dcterms:modified>
</cp:coreProperties>
</file>