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600" r:id="rId2"/>
    <p:sldId id="628" r:id="rId3"/>
    <p:sldId id="749" r:id="rId4"/>
    <p:sldId id="865" r:id="rId5"/>
    <p:sldId id="864" r:id="rId6"/>
    <p:sldId id="867" r:id="rId7"/>
    <p:sldId id="868" r:id="rId8"/>
    <p:sldId id="866" r:id="rId9"/>
    <p:sldId id="869" r:id="rId10"/>
    <p:sldId id="870" r:id="rId11"/>
    <p:sldId id="871" r:id="rId12"/>
    <p:sldId id="872" r:id="rId13"/>
    <p:sldId id="873" r:id="rId14"/>
    <p:sldId id="874" r:id="rId15"/>
    <p:sldId id="875" r:id="rId16"/>
    <p:sldId id="876" r:id="rId17"/>
    <p:sldId id="877" r:id="rId18"/>
    <p:sldId id="878" r:id="rId19"/>
    <p:sldId id="879" r:id="rId20"/>
    <p:sldId id="880" r:id="rId21"/>
    <p:sldId id="881" r:id="rId22"/>
    <p:sldId id="882" r:id="rId23"/>
    <p:sldId id="883" r:id="rId24"/>
    <p:sldId id="885" r:id="rId25"/>
    <p:sldId id="884" r:id="rId26"/>
    <p:sldId id="886" r:id="rId27"/>
    <p:sldId id="887" r:id="rId28"/>
    <p:sldId id="862" r:id="rId29"/>
    <p:sldId id="863" r:id="rId3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5444" autoAdjust="0"/>
  </p:normalViewPr>
  <p:slideViewPr>
    <p:cSldViewPr>
      <p:cViewPr varScale="1">
        <p:scale>
          <a:sx n="87" d="100"/>
          <a:sy n="87" d="100"/>
        </p:scale>
        <p:origin x="90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3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9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8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1FCB94-84C0-46F1-8944-2DB3194D8676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12B2DF6-2634-42EE-A6D4-167F3C3D91CD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3B614-D28F-4B9C-A22D-457EE0299EE8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555E890-C0F9-4751-9E09-47CEC271FA83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B7001F9-4D89-4B03-BDCF-9C81E318953B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6ED2750B-AF03-4023-AE4E-E098009E038B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F2844C3-346A-4A42-9A2C-4DD8D0DD5AAF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3203F31D-63DE-4FCC-9083-2400A7BAA42A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C7C5C8-C457-4484-84A0-DB71673BC201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AEC55-2206-4E80-9FFC-52E4CA353C23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5EEDB7-66BA-470C-85A7-6413B284748E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F7458C-0EB2-4CDC-9F01-13E1EA8F0683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B8D2F65-7C4B-4D6D-AFD4-7FC0F0FB7D6C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BDA6-E047-4318-94BB-F4D08EB7A25B}" type="datetime1">
              <a:rPr kumimoji="0" lang="en-US" altLang="zh-TW" smtClean="0"/>
              <a:t>4/23/2023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ED95C5C-08E9-450D-8E82-919EF68E5A6B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63066-697C-4B9E-B1D1-3C22310417BD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B9F0-EC9B-485B-B5D2-D938BB5ED2FC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8260A9-273A-4E5E-BA14-7E8DD0C16A11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7B6446-7894-4ECC-88DA-0444B371F95B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17B188-0437-4B51-9F5B-8194BA2385C5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75CCDB-7E50-4FEA-9E44-AFEC97EB287D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2766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GPT(</a:t>
            </a:r>
            <a:r>
              <a:rPr lang="zh-TW" altLang="en-US" sz="4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4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4/23/2023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D689C69-C452-D089-5083-C23C62F2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98"/>
            <a:ext cx="9144000" cy="50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15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C6EF39-F386-6AD9-EC62-282E1F3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76"/>
            <a:ext cx="9144000" cy="31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9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FA3975B-4F28-05CF-719C-087A0C91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333500"/>
            <a:ext cx="89058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27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C9E7BE-93AD-8107-4093-5E535B5E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28712"/>
            <a:ext cx="66960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716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1309083-9E84-A40F-D3DB-7532E854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595"/>
            <a:ext cx="9144000" cy="42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77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0D62EA6-D47E-0F81-51F7-D96E4646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162175"/>
            <a:ext cx="4638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0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C2C0C82-7352-2FCB-4218-2F118FC5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785937"/>
            <a:ext cx="53054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67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400DCFF-447C-BE46-AFF1-39B09486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743075"/>
            <a:ext cx="5505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97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7D83A96-23EC-11DC-3B78-661D904D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90687"/>
            <a:ext cx="56578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1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72D49AA-1B50-8BCB-4CF0-C6D9125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71625"/>
            <a:ext cx="7143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64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0580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Prompt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人工智慧的奇點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(Singularity)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API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4/23/2023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B63CB5-ECCD-0E9D-9D2F-0323C94B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61912"/>
            <a:ext cx="6124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506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F4875F3-760C-F06D-30CF-1761E166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733"/>
            <a:ext cx="9144000" cy="4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97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2114F8D-BB67-38FA-1262-E1011681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323"/>
            <a:ext cx="9144000" cy="21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414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2D36EBB-D311-0E25-16EB-3FAB8278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419100"/>
            <a:ext cx="77819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57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6B610F-3580-8DE2-4349-22547784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133"/>
            <a:ext cx="9144000" cy="43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44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0F30E59-5EFB-3B0F-CED1-0F2BAF32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32"/>
            <a:ext cx="9144000" cy="45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63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DDFD797-5298-FFDE-E5C1-357950A3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788"/>
            <a:ext cx="9144000" cy="43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9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EFD1BB6-CFA4-18AE-5FD6-621B56E7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447"/>
            <a:ext cx="9144000" cy="43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7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-generated woman successfully sells nudes to unsuspecting Reddit users">
            <a:extLst>
              <a:ext uri="{FF2B5EF4-FFF2-40B4-BE49-F238E27FC236}">
                <a16:creationId xmlns:a16="http://schemas.microsoft.com/office/drawing/2014/main" id="{9683C701-A394-5E92-CC16-40C68DD1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83989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216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2C989D8-10A3-D756-0951-0D811C91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35" y="0"/>
            <a:ext cx="599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9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05805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神祕的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生成模型的其它服務</a:t>
            </a:r>
            <a:endParaRPr kumimoji="1" lang="en-US" altLang="zh-TW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大型語言模式</a:t>
            </a:r>
            <a:endParaRPr kumimoji="1" lang="en-US" altLang="zh-TW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en-US" altLang="zh-TW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Prompt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人工智慧的奇點</a:t>
            </a:r>
            <a:r>
              <a:rPr kumimoji="1" lang="en-US" altLang="zh-TW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(Singularity)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4/23/2023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26274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240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Prompt</a:t>
            </a:r>
            <a:r>
              <a:rPr kumimoji="1"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技法</a:t>
            </a:r>
            <a:endParaRPr kumimoji="1"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Garbage in garbage 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Give enough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Role prompting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Zero shot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One shot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Few shot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Tone, length,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 of thoughts(simply add: let us think it step by step)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Use output as input to resample many times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examples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4/23/2023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16012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240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Playground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Temperature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Maximum length(4096, 8192(gpt4))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Stop sequences(</a:t>
            </a:r>
            <a:r>
              <a:rPr lang="en-US" altLang="zh-TW" sz="1200" b="0" i="0" dirty="0">
                <a:effectLst/>
                <a:latin typeface="proxima-nova"/>
              </a:rPr>
              <a:t>A new line, the value “Human:”, and the value “AI:”. &lt;|</a:t>
            </a:r>
            <a:r>
              <a:rPr lang="en-US" altLang="zh-TW" sz="1200" b="0" i="0" dirty="0" err="1">
                <a:effectLst/>
                <a:latin typeface="proxima-nova"/>
              </a:rPr>
              <a:t>endoftext</a:t>
            </a:r>
            <a:r>
              <a:rPr lang="en-US" altLang="zh-TW" sz="1200" b="0" i="0" dirty="0">
                <a:effectLst/>
                <a:latin typeface="proxima-nova"/>
              </a:rPr>
              <a:t>|&gt;.</a:t>
            </a:r>
            <a:endParaRPr kumimoji="1"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Top 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Top 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Frequency penalty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Presence penalty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Best of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effectLst/>
                <a:latin typeface="ColfaxAI"/>
              </a:rPr>
              <a:t>Inject start 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effectLst/>
                <a:latin typeface="ColfaxAI"/>
              </a:rPr>
              <a:t>Inject restart text</a:t>
            </a:r>
            <a:endParaRPr kumimoji="1"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effectLst/>
                <a:latin typeface="ColfaxAI"/>
              </a:rPr>
              <a:t>Show probabilities</a:t>
            </a:r>
            <a:endParaRPr kumimoji="1"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4/23/2023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15485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B15C31D-F741-3854-21AC-FC7ECA98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1" y="0"/>
            <a:ext cx="8652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77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509E032-60C6-E0CD-4D3D-5F7A0632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600325"/>
            <a:ext cx="6000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081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7B688EF-C0BB-9558-5227-F70A0A38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538287"/>
            <a:ext cx="5848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20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93F9DC4-CC8E-402C-A1D7-C4ECCB30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907"/>
            <a:ext cx="9144000" cy="51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4958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175</Words>
  <Application>Microsoft Office PowerPoint</Application>
  <PresentationFormat>如螢幕大小 (4:3)</PresentationFormat>
  <Paragraphs>57</Paragraphs>
  <Slides>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ColfaxAI</vt:lpstr>
      <vt:lpstr>proxima-nova</vt:lpstr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2023-04-24T10:28:25Z</dcterms:modified>
</cp:coreProperties>
</file>