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681" r:id="rId2"/>
    <p:sldId id="1182" r:id="rId3"/>
    <p:sldId id="1183" r:id="rId4"/>
    <p:sldId id="1185" r:id="rId5"/>
    <p:sldId id="1186" r:id="rId6"/>
    <p:sldId id="1228" r:id="rId7"/>
    <p:sldId id="1229" r:id="rId8"/>
    <p:sldId id="1230" r:id="rId9"/>
    <p:sldId id="1213" r:id="rId10"/>
    <p:sldId id="1214" r:id="rId11"/>
    <p:sldId id="1215" r:id="rId12"/>
    <p:sldId id="1216" r:id="rId13"/>
    <p:sldId id="1206" r:id="rId14"/>
    <p:sldId id="1187" r:id="rId15"/>
    <p:sldId id="1189" r:id="rId16"/>
    <p:sldId id="1190" r:id="rId17"/>
    <p:sldId id="1191" r:id="rId18"/>
    <p:sldId id="1192" r:id="rId19"/>
    <p:sldId id="1193" r:id="rId20"/>
    <p:sldId id="1194" r:id="rId21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75837" autoAdjust="0"/>
  </p:normalViewPr>
  <p:slideViewPr>
    <p:cSldViewPr>
      <p:cViewPr varScale="1">
        <p:scale>
          <a:sx n="107" d="100"/>
          <a:sy n="107" d="100"/>
        </p:scale>
        <p:origin x="4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98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2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7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45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79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46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15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47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2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82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95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78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01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77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48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8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1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3/29/2024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7432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課程大綱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-5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地點：明新科技大學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447800"/>
            <a:ext cx="8077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同時使用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架構的編碼器和解碼器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編碼器的注意力層可以存取初始句子中的所有單詞，而解碼器的注意力層只能存取位於輸入中將要預測單詞前面的單詞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預訓練用訓練編碼器或解碼器，通常更複雜。如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T5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將文字的隨機跨度（可以包含多個單詞）替換爲單個特殊單詞預訓練，然後目標是預測該掩碼單詞替換的文字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適合給定輸入生成新句子的任務，如摘要、翻譯或生成性問答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905000" y="228600"/>
            <a:ext cx="5791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序列到序列模型適用</a:t>
            </a:r>
          </a:p>
        </p:txBody>
      </p:sp>
    </p:spTree>
    <p:extLst>
      <p:ext uri="{BB962C8B-B14F-4D97-AF65-F5344CB8AC3E}">
        <p14:creationId xmlns:p14="http://schemas.microsoft.com/office/powerpoint/2010/main" val="132124558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2782473-8886-94FC-29EF-95147751C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752600"/>
            <a:ext cx="6777182" cy="3810000"/>
          </a:xfrm>
          <a:prstGeom prst="rect">
            <a:avLst/>
          </a:prstGeom>
        </p:spPr>
      </p:pic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A229D8DB-61E4-ACA8-7FE8-6DADE67C33AF}"/>
              </a:ext>
            </a:extLst>
          </p:cNvPr>
          <p:cNvSpPr txBox="1">
            <a:spLocks/>
          </p:cNvSpPr>
          <p:nvPr/>
        </p:nvSpPr>
        <p:spPr>
          <a:xfrm>
            <a:off x="119347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序列到序列模型範例</a:t>
            </a:r>
          </a:p>
        </p:txBody>
      </p:sp>
    </p:spTree>
    <p:extLst>
      <p:ext uri="{BB962C8B-B14F-4D97-AF65-F5344CB8AC3E}">
        <p14:creationId xmlns:p14="http://schemas.microsoft.com/office/powerpoint/2010/main" val="282602035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C621D55-6C48-6D8D-15AB-241E5332F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05" y="1219200"/>
            <a:ext cx="884638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1024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什麼是編碼器模型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編碼器模型的哪些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304800"/>
            <a:ext cx="4267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編碼器模型</a:t>
            </a:r>
          </a:p>
        </p:txBody>
      </p:sp>
    </p:spTree>
    <p:extLst>
      <p:ext uri="{BB962C8B-B14F-4D97-AF65-F5344CB8AC3E}">
        <p14:creationId xmlns:p14="http://schemas.microsoft.com/office/powerpoint/2010/main" val="422335074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什麼是解碼器模型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解碼器模型的哪些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304800"/>
            <a:ext cx="4267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解碼器模型</a:t>
            </a:r>
          </a:p>
        </p:txBody>
      </p:sp>
    </p:spTree>
    <p:extLst>
      <p:ext uri="{BB962C8B-B14F-4D97-AF65-F5344CB8AC3E}">
        <p14:creationId xmlns:p14="http://schemas.microsoft.com/office/powerpoint/2010/main" val="342990206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什麼是解碼器模型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解碼器模型的哪些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181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序列到序列模型</a:t>
            </a:r>
          </a:p>
        </p:txBody>
      </p:sp>
    </p:spTree>
    <p:extLst>
      <p:ext uri="{BB962C8B-B14F-4D97-AF65-F5344CB8AC3E}">
        <p14:creationId xmlns:p14="http://schemas.microsoft.com/office/powerpoint/2010/main" val="305507812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偏見與問題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4267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6.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偏見和問題</a:t>
            </a:r>
          </a:p>
        </p:txBody>
      </p:sp>
    </p:spTree>
    <p:extLst>
      <p:ext uri="{BB962C8B-B14F-4D97-AF65-F5344CB8AC3E}">
        <p14:creationId xmlns:p14="http://schemas.microsoft.com/office/powerpoint/2010/main" val="331544977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end-to-end pipeline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分詞預處理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高維向量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模型頭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輸出後處理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7. NLP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任務的內部結構</a:t>
            </a:r>
          </a:p>
        </p:txBody>
      </p:sp>
    </p:spTree>
    <p:extLst>
      <p:ext uri="{BB962C8B-B14F-4D97-AF65-F5344CB8AC3E}">
        <p14:creationId xmlns:p14="http://schemas.microsoft.com/office/powerpoint/2010/main" val="142031292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載入模型設定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載入預訓練模型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8.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272452692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基於詞的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(Word-based)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基於字符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(Character-based)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子詞標記化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其它分詞方式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加載和保存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編碼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標記化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從詞符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(token)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到輸入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解碼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9.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分詞器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(Tokenizer)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64621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自然語言任務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函數庫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編碼器模型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解碼器模型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序列到到序列模型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偏見和問題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304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課程大綱</a:t>
            </a:r>
          </a:p>
        </p:txBody>
      </p:sp>
    </p:spTree>
    <p:extLst>
      <p:ext uri="{BB962C8B-B14F-4D97-AF65-F5344CB8AC3E}">
        <p14:creationId xmlns:p14="http://schemas.microsoft.com/office/powerpoint/2010/main" val="393391006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批次化輸入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填充輸入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注意力遮罩（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 masks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長序列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10.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處理多個序列</a:t>
            </a:r>
          </a:p>
        </p:txBody>
      </p:sp>
    </p:spTree>
    <p:extLst>
      <p:ext uri="{BB962C8B-B14F-4D97-AF65-F5344CB8AC3E}">
        <p14:creationId xmlns:p14="http://schemas.microsoft.com/office/powerpoint/2010/main" val="3764203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任務的內部結構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分詞器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(Tokenizer)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處理多個序列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304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課程大綱</a:t>
            </a:r>
          </a:p>
        </p:txBody>
      </p:sp>
    </p:spTree>
    <p:extLst>
      <p:ext uri="{BB962C8B-B14F-4D97-AF65-F5344CB8AC3E}">
        <p14:creationId xmlns:p14="http://schemas.microsoft.com/office/powerpoint/2010/main" val="8584677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自然語言處理任務介紹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90800" y="304800"/>
            <a:ext cx="5105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自然語言任務</a:t>
            </a:r>
          </a:p>
        </p:txBody>
      </p:sp>
    </p:spTree>
    <p:extLst>
      <p:ext uri="{BB962C8B-B14F-4D97-AF65-F5344CB8AC3E}">
        <p14:creationId xmlns:p14="http://schemas.microsoft.com/office/powerpoint/2010/main" val="37040977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Huggingface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公司介紹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函數庫介紹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Pipeline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的使用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的架構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04800"/>
            <a:ext cx="6705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2. Transformers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函數庫</a:t>
            </a:r>
          </a:p>
        </p:txBody>
      </p:sp>
    </p:spTree>
    <p:extLst>
      <p:ext uri="{BB962C8B-B14F-4D97-AF65-F5344CB8AC3E}">
        <p14:creationId xmlns:p14="http://schemas.microsoft.com/office/powerpoint/2010/main" val="135093247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什麼是編碼器模型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編碼器模型適用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編碼器模型範例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304800"/>
            <a:ext cx="5105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編碼器模型</a:t>
            </a:r>
          </a:p>
        </p:txBody>
      </p:sp>
    </p:spTree>
    <p:extLst>
      <p:ext uri="{BB962C8B-B14F-4D97-AF65-F5344CB8AC3E}">
        <p14:creationId xmlns:p14="http://schemas.microsoft.com/office/powerpoint/2010/main" val="44205831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什麼是解碼器模型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解碼器模型適用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解碼器模型範例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304800"/>
            <a:ext cx="5105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解碼器模型</a:t>
            </a:r>
          </a:p>
        </p:txBody>
      </p:sp>
    </p:spTree>
    <p:extLst>
      <p:ext uri="{BB962C8B-B14F-4D97-AF65-F5344CB8AC3E}">
        <p14:creationId xmlns:p14="http://schemas.microsoft.com/office/powerpoint/2010/main" val="22074881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什麼是序列到序列模型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序列到序列模型適用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序列到序列模型範例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5715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序列到序列模型</a:t>
            </a:r>
          </a:p>
        </p:txBody>
      </p:sp>
    </p:spTree>
    <p:extLst>
      <p:ext uri="{BB962C8B-B14F-4D97-AF65-F5344CB8AC3E}">
        <p14:creationId xmlns:p14="http://schemas.microsoft.com/office/powerpoint/2010/main" val="8580242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838200" y="250619"/>
            <a:ext cx="7162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什麼是序列到序列模型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F1958F3-575F-74F4-C83A-6FE251C21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68631"/>
            <a:ext cx="3287023" cy="47053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17A152-1AF1-14B8-C6F3-2BD933D64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368631"/>
            <a:ext cx="3650273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9705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417</Words>
  <Application>Microsoft Office PowerPoint</Application>
  <PresentationFormat>如螢幕大小 (4:3)</PresentationFormat>
  <Paragraphs>100</Paragraphs>
  <Slides>20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微軟正黑體</vt:lpstr>
      <vt:lpstr>新細明體</vt:lpstr>
      <vt:lpstr>Arial</vt:lpstr>
      <vt:lpstr>Calibri</vt:lpstr>
      <vt:lpstr>Century Schoolbook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2024-03-28T18:08:48Z</dcterms:modified>
</cp:coreProperties>
</file>