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681" r:id="rId3"/>
    <p:sldId id="1186" r:id="rId4"/>
    <p:sldId id="1195" r:id="rId5"/>
    <p:sldId id="1196" r:id="rId6"/>
    <p:sldId id="1197" r:id="rId7"/>
    <p:sldId id="1199" r:id="rId8"/>
    <p:sldId id="1200" r:id="rId9"/>
    <p:sldId id="1201" r:id="rId10"/>
    <p:sldId id="1202" r:id="rId11"/>
    <p:sldId id="1203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0C436-07A3-46D6-A8C6-4DFF2B51DC63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077FD-0DF2-47DA-B612-6B641D9D3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2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09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90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29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25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31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39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360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24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08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1DD4F-745B-E1D0-CB8F-05F3285C6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ED603-2CCE-DA62-5C5B-4950E0EAB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BF7EF2-73D1-5F08-4E6F-254F8303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D9FF9E-8953-CC10-1B4C-D78394BF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35386-8E8C-0FC4-9EC5-92511069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8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6C057-F98A-1493-2CB3-205ECFC0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4249A8-E6A8-7687-6F59-20F1FA5E3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51D7B2-3A91-DC8E-6890-0F4C9D75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13987-218B-DC47-D1BC-EF2EC7E1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E0258A-D89E-1462-2F21-5BD3858A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81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8E8FE6-C535-6AAA-99B8-15501390F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8F6023-E302-CF83-9AD2-92A077C91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C8A791-3586-CAD2-3BBA-B9D729F3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FB520A-9DB3-EB94-E3F3-A171404A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281299-419F-03C4-13EB-B8AD797D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680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85125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149528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7516121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279892914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314807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449081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61357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548910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97313-8BD8-90D1-CA70-6D73DDF9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2AC0E5-D7A1-4721-947F-32995DD2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17358A-52D9-0587-F63F-B6AC3FB4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69BEC-32A7-D8DC-DB46-9E079206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C1B09-C778-40D2-A167-BC40133F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990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982551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462246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106244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9601487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5486816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4732136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958334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54054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524077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981590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C8B9E-7B1B-AF71-1D41-5B17A3E5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760ACF-7261-9FBC-BA24-E5D2DEF6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BB78C3-7D6F-16E7-71A3-9D6D775C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C8FFB-3B5C-2F14-A682-9E9B215B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5D1211-E502-7DAE-004E-EC0DFED4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480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27558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37559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3/29/2024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73939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21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16C66-149D-E270-0A43-DC83DC36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93D25-82BF-F591-83BD-266DA8BA6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BF6DC6-AA51-29B5-3315-494ED16BD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046BB3-FA8A-D183-A0D1-A94E5830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4D4EC3-C1AE-159B-36FE-1735E7BE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5E9792-12B2-A255-8BBE-2646F539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4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FDF40-EAE2-3C21-F51B-A722D159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F5BCA-3F2D-F398-CC9C-009AE340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10C631-8B21-2622-2044-D65496024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B5522E-77AF-A3BD-5398-9B0F9117C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52BF0A-65D8-3529-2EE6-017DCD3F0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234ED3-3466-3178-0B2B-21C9F0DF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16327B-9083-1A54-6B01-4EC604E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F3001D-101E-B2B3-97A0-04854D2F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8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9D038-5274-3225-E0EE-ABB762F6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4BFC81-C905-4DC9-EE72-73841A4F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28CFFD-0E9C-9753-C2AC-9BC2A2A2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0FB4B8-30ED-97B6-B5CE-4AA67CF6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0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2CFD39-C3CE-6408-6193-D47AB647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88DFFB-07EC-8A63-F4B2-BD51C81D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BBF9F8-6B59-45BE-82B0-B7369624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18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B6D1B-18C9-102F-9BFC-1FDBC15F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87D53-F106-B12B-8E53-DE8AAB72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01F129-3545-6F62-B187-1C6A0A11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CAFF97-8002-36B2-EE9B-C658C048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622D68-2DFA-EE02-1715-4A455415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AC7F39-B68E-56E7-4614-25622165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5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B0FF9-73A0-D7AA-0E6A-F94B2650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149792-9248-B332-928A-AB4B20C02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D4EE08-5CC4-F5EA-D4E7-B7A62E8F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D81FEE-E65B-CA8D-75EF-1A7128DE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B1799A-A07A-87F8-812B-5A4AF8F9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CC7811-7B1F-8ADB-2935-001CBC56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5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3146A6-77AA-2506-AAF3-8228E9F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DE2FE-C21E-1649-2F33-43924C90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06C202-C87E-424E-1466-00868DF9F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3396-52C0-405C-BBDC-73FF63BF6B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2B3C2-20B4-105C-A8F6-2C8CDFE42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A4151C-BFDB-5EDC-76C3-5BF40521F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75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2. Transformers</a:t>
            </a:r>
          </a:p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函數庫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447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共享語言模型至關重要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經過訓練的權重，當遇見新的需求時在預訓練的權重之上進行微調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274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遷移學習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34AF0F-2F8C-F1A0-3570-B0AFCED3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74" y="3017462"/>
            <a:ext cx="6147652" cy="19053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5F3F74-40B3-29CE-1431-B195CE385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387" y="5027868"/>
            <a:ext cx="5893226" cy="18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539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2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公司介紹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函數庫介紹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 Transformers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</a:t>
            </a:r>
          </a:p>
        </p:txBody>
      </p:sp>
    </p:spTree>
    <p:extLst>
      <p:ext uri="{BB962C8B-B14F-4D97-AF65-F5344CB8AC3E}">
        <p14:creationId xmlns:p14="http://schemas.microsoft.com/office/powerpoint/2010/main" val="13509324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模型非常大，數十億的參數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訓練和部署這些模型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每天都在發佈新模型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每種模型都有自己的實現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就是一個模型的雲端平台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(Hub)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，提供了模型、資料集，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和函數庫來處理模型和資料集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擁有全世界的開源模型，資料集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公司介紹</a:t>
            </a:r>
          </a:p>
        </p:txBody>
      </p:sp>
    </p:spTree>
    <p:extLst>
      <p:ext uri="{BB962C8B-B14F-4D97-AF65-F5344CB8AC3E}">
        <p14:creationId xmlns:p14="http://schemas.microsoft.com/office/powerpoint/2010/main" val="1632428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庫就是為了解決這個問題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，通過它可以加載、訓練和保存任何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易於使用：下載、加載和使用最先進的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模型進行推理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所有型號的核心都是簡單的 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nn.Module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函數庫介紹</a:t>
            </a:r>
          </a:p>
        </p:txBody>
      </p:sp>
    </p:spTree>
    <p:extLst>
      <p:ext uri="{BB962C8B-B14F-4D97-AF65-F5344CB8AC3E}">
        <p14:creationId xmlns:p14="http://schemas.microsoft.com/office/powerpoint/2010/main" val="28844760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02. 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Pipeline.ipynb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5526145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2954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GPT-2, GPT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的改進版本，由於道德問題沒有立即公開發布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DistilBERT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BERT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的提煉版本，速度提高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，記憶體減輕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，但仍保留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 97%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的性能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BART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T5,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兩個使用與原始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模型相同架構的大型預訓練模型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GPT-3, GPT-2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的更大版本，無需微調即可在各種任務上表現良好（稱爲零樣本學習）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1524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</a:t>
            </a:r>
          </a:p>
        </p:txBody>
      </p:sp>
    </p:spTree>
    <p:extLst>
      <p:ext uri="{BB962C8B-B14F-4D97-AF65-F5344CB8AC3E}">
        <p14:creationId xmlns:p14="http://schemas.microsoft.com/office/powerpoint/2010/main" val="5027937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0020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於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月推出。原本研究的重點是翻譯任務。隨後推出了幾個有影響力的模型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GPT,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第一個預訓練的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模型，用於各種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任務並獲得極好的結果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BERT,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另一個大型預訓練模型，該模型旨在生成更好的句子摘要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</a:t>
            </a:r>
          </a:p>
        </p:txBody>
      </p:sp>
    </p:spTree>
    <p:extLst>
      <p:ext uri="{BB962C8B-B14F-4D97-AF65-F5344CB8AC3E}">
        <p14:creationId xmlns:p14="http://schemas.microsoft.com/office/powerpoint/2010/main" val="1083795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00202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大致分爲三類：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zh-TW" altLang="en-US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GPT-like 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自迴歸模型，生成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BERT-like 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自動編碼模型，理解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BART/T5-like 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序列到序列模型，翻譯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</a:t>
            </a:r>
          </a:p>
        </p:txBody>
      </p:sp>
    </p:spTree>
    <p:extLst>
      <p:ext uri="{BB962C8B-B14F-4D97-AF65-F5344CB8AC3E}">
        <p14:creationId xmlns:p14="http://schemas.microsoft.com/office/powerpoint/2010/main" val="40086506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002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等）都被訓練爲語言模型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經以無監督學習的方式接受了大量原始文字的訓練，不需要人工來標記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對其訓練過的語言進行統計理解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對於特定的實際任務並不是很有用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經歷一個稱爲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遷移學習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的過程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</a:t>
            </a:r>
          </a:p>
        </p:txBody>
      </p:sp>
    </p:spTree>
    <p:extLst>
      <p:ext uri="{BB962C8B-B14F-4D97-AF65-F5344CB8AC3E}">
        <p14:creationId xmlns:p14="http://schemas.microsoft.com/office/powerpoint/2010/main" val="3120591296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490</Words>
  <Application>Microsoft Office PowerPoint</Application>
  <PresentationFormat>如螢幕大小 (4:3)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2</cp:revision>
  <dcterms:created xsi:type="dcterms:W3CDTF">2024-03-28T17:18:39Z</dcterms:created>
  <dcterms:modified xsi:type="dcterms:W3CDTF">2024-03-28T17:19:43Z</dcterms:modified>
</cp:coreProperties>
</file>