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81" r:id="rId3"/>
    <p:sldId id="1229" r:id="rId4"/>
    <p:sldId id="1209" r:id="rId5"/>
    <p:sldId id="1210" r:id="rId6"/>
    <p:sldId id="1211" r:id="rId7"/>
    <p:sldId id="121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4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0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7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9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4. 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解碼器模型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</a:t>
            </a:r>
          </a:p>
        </p:txBody>
      </p:sp>
    </p:spTree>
    <p:extLst>
      <p:ext uri="{BB962C8B-B14F-4D97-AF65-F5344CB8AC3E}">
        <p14:creationId xmlns:p14="http://schemas.microsoft.com/office/powerpoint/2010/main" val="22074881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04800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什麼是解碼器模型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958F3-575F-74F4-C83A-6FE251C2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68631"/>
            <a:ext cx="3287023" cy="4705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7A152-1AF1-14B8-C6F3-2BD933D64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68631"/>
            <a:ext cx="3650273" cy="53721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8FF8140-956A-E4D1-924D-421D66DFEC30}"/>
              </a:ext>
            </a:extLst>
          </p:cNvPr>
          <p:cNvSpPr/>
          <p:nvPr/>
        </p:nvSpPr>
        <p:spPr>
          <a:xfrm>
            <a:off x="2316446" y="1752600"/>
            <a:ext cx="1493553" cy="3810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D90C8F1-9D94-1DE1-24EC-9956023D1ADE}"/>
              </a:ext>
            </a:extLst>
          </p:cNvPr>
          <p:cNvSpPr/>
          <p:nvPr/>
        </p:nvSpPr>
        <p:spPr>
          <a:xfrm>
            <a:off x="6705600" y="1600200"/>
            <a:ext cx="1752600" cy="51405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1005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指僅使用解碼器的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對於給定的單詞，注意力層只能獲取到句子中位於將要預測單詞前面的單詞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預訓練通常圍繞預測句子中的下一個單詞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適合文字生成的任務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解碼器模型適用</a:t>
            </a:r>
          </a:p>
        </p:txBody>
      </p:sp>
    </p:spTree>
    <p:extLst>
      <p:ext uri="{BB962C8B-B14F-4D97-AF65-F5344CB8AC3E}">
        <p14:creationId xmlns:p14="http://schemas.microsoft.com/office/powerpoint/2010/main" val="1772863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591719-0A3C-C63B-8960-A362ACA5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11798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829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10A4C5-CBD8-56AD-DBB5-36E56C83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7729"/>
            <a:ext cx="6546021" cy="59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94952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如螢幕大小 (4:3)</PresentationFormat>
  <Paragraphs>20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4</cp:revision>
  <dcterms:created xsi:type="dcterms:W3CDTF">2024-03-28T17:22:03Z</dcterms:created>
  <dcterms:modified xsi:type="dcterms:W3CDTF">2024-03-28T17:25:30Z</dcterms:modified>
</cp:coreProperties>
</file>