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230" r:id="rId4"/>
    <p:sldId id="1213" r:id="rId5"/>
    <p:sldId id="1214" r:id="rId6"/>
    <p:sldId id="1215" r:id="rId7"/>
    <p:sldId id="121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9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序列到序列模型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5715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858024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838200" y="250619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631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8631"/>
            <a:ext cx="365027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70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同時使用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架構的編碼器和解碼器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編碼器的注意力層可以存取初始句子中的所有單詞，而解碼器的注意力層只能存取位於輸入中將要預測單詞前面的單詞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預訓練用訓練編碼器或解碼器，通常更複雜。如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將文字的隨機跨度（可以包含多個單詞）替換爲單個特殊單詞預訓練，然後目標是預測該掩碼單詞替換的文字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適合給定輸入生成新句子的任務，如摘要、翻譯或生成性問答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序列到序列模型適用</a:t>
            </a:r>
          </a:p>
        </p:txBody>
      </p:sp>
    </p:spTree>
    <p:extLst>
      <p:ext uri="{BB962C8B-B14F-4D97-AF65-F5344CB8AC3E}">
        <p14:creationId xmlns:p14="http://schemas.microsoft.com/office/powerpoint/2010/main" val="13212455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82473-8886-94FC-29EF-95147751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6777182" cy="3810000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229D8DB-61E4-ACA8-7FE8-6DADE67C33AF}"/>
              </a:ext>
            </a:extLst>
          </p:cNvPr>
          <p:cNvSpPr txBox="1">
            <a:spLocks/>
          </p:cNvSpPr>
          <p:nvPr/>
        </p:nvSpPr>
        <p:spPr>
          <a:xfrm>
            <a:off x="119347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序列到序列模型範例</a:t>
            </a:r>
          </a:p>
        </p:txBody>
      </p:sp>
    </p:spTree>
    <p:extLst>
      <p:ext uri="{BB962C8B-B14F-4D97-AF65-F5344CB8AC3E}">
        <p14:creationId xmlns:p14="http://schemas.microsoft.com/office/powerpoint/2010/main" val="28260203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621D55-6C48-6D8D-15AB-241E5332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0241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如螢幕大小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5</cp:revision>
  <dcterms:created xsi:type="dcterms:W3CDTF">2024-03-28T17:22:03Z</dcterms:created>
  <dcterms:modified xsi:type="dcterms:W3CDTF">2024-03-28T17:28:35Z</dcterms:modified>
</cp:coreProperties>
</file>