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681" r:id="rId3"/>
    <p:sldId id="1190" r:id="rId4"/>
    <p:sldId id="1217" r:id="rId5"/>
    <p:sldId id="121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4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2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3/29/2024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6. 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偏見和問題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偏見與問題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偏見和問題</a:t>
            </a:r>
          </a:p>
        </p:txBody>
      </p:sp>
    </p:spTree>
    <p:extLst>
      <p:ext uri="{BB962C8B-B14F-4D97-AF65-F5344CB8AC3E}">
        <p14:creationId xmlns:p14="http://schemas.microsoft.com/office/powerpoint/2010/main" val="33154497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爲了對大量資料進行預訓練，通常會蒐集所有他們能找到的內容，中間可能夾帶一些意識形態或者價值觀的刻板印象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偏見和問題</a:t>
            </a:r>
          </a:p>
        </p:txBody>
      </p:sp>
    </p:spTree>
    <p:extLst>
      <p:ext uri="{BB962C8B-B14F-4D97-AF65-F5344CB8AC3E}">
        <p14:creationId xmlns:p14="http://schemas.microsoft.com/office/powerpoint/2010/main" val="35106757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73BD75-A8B4-56B2-5739-B4E44D23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333"/>
            <a:ext cx="9144000" cy="474133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A4F072D-102E-C391-643A-55D99B7030EA}"/>
              </a:ext>
            </a:extLst>
          </p:cNvPr>
          <p:cNvSpPr/>
          <p:nvPr/>
        </p:nvSpPr>
        <p:spPr>
          <a:xfrm>
            <a:off x="3276600" y="5029200"/>
            <a:ext cx="990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114492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如螢幕大小 (4:3)</PresentationFormat>
  <Paragraphs>12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6</cp:revision>
  <dcterms:created xsi:type="dcterms:W3CDTF">2024-03-28T17:22:03Z</dcterms:created>
  <dcterms:modified xsi:type="dcterms:W3CDTF">2024-03-28T17:32:05Z</dcterms:modified>
</cp:coreProperties>
</file>