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158" r:id="rId2"/>
    <p:sldId id="1204" r:id="rId3"/>
    <p:sldId id="1159" r:id="rId4"/>
    <p:sldId id="1156" r:id="rId5"/>
    <p:sldId id="1160" r:id="rId6"/>
    <p:sldId id="1212" r:id="rId7"/>
    <p:sldId id="1225" r:id="rId8"/>
    <p:sldId id="1226" r:id="rId9"/>
    <p:sldId id="1213" r:id="rId10"/>
    <p:sldId id="1214" r:id="rId11"/>
    <p:sldId id="1215" r:id="rId12"/>
    <p:sldId id="1217" r:id="rId13"/>
    <p:sldId id="1218" r:id="rId14"/>
    <p:sldId id="1220" r:id="rId15"/>
    <p:sldId id="1219" r:id="rId16"/>
    <p:sldId id="1221" r:id="rId17"/>
    <p:sldId id="1222" r:id="rId18"/>
    <p:sldId id="1223" r:id="rId19"/>
    <p:sldId id="1224" r:id="rId20"/>
    <p:sldId id="1227" r:id="rId21"/>
    <p:sldId id="1228" r:id="rId22"/>
    <p:sldId id="1229" r:id="rId23"/>
    <p:sldId id="1230" r:id="rId24"/>
    <p:sldId id="1231" r:id="rId25"/>
    <p:sldId id="1232" r:id="rId26"/>
    <p:sldId id="1233" r:id="rId27"/>
    <p:sldId id="1161" r:id="rId28"/>
    <p:sldId id="1157" r:id="rId29"/>
    <p:sldId id="1209" r:id="rId30"/>
    <p:sldId id="1210" r:id="rId31"/>
    <p:sldId id="1211" r:id="rId32"/>
    <p:sldId id="1162" r:id="rId33"/>
    <p:sldId id="1165" r:id="rId34"/>
    <p:sldId id="1175" r:id="rId35"/>
    <p:sldId id="1164" r:id="rId3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2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2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74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0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9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63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8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1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5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99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6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2155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0"/>
            <a:ext cx="4572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階段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3/14/2024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6698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7C8E1-B5C4-7925-7572-D3CA36C9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" y="1981200"/>
            <a:ext cx="82756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56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48DA0-61C1-02F3-1C29-D65784B2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590800"/>
            <a:ext cx="5095875" cy="21431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llama 2</a:t>
            </a:r>
          </a:p>
        </p:txBody>
      </p:sp>
    </p:spTree>
    <p:extLst>
      <p:ext uri="{BB962C8B-B14F-4D97-AF65-F5344CB8AC3E}">
        <p14:creationId xmlns:p14="http://schemas.microsoft.com/office/powerpoint/2010/main" val="1629892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LLM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BA111F-C8FB-34FE-4260-CE317B6D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33637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30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產生多個不同的結果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BE1E1C-A049-B9B6-72A7-18EE96D7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8560853" cy="21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1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749137-B4A6-E507-764E-E81E09BEC704}"/>
              </a:ext>
            </a:extLst>
          </p:cNvPr>
          <p:cNvSpPr/>
          <p:nvPr/>
        </p:nvSpPr>
        <p:spPr>
          <a:xfrm>
            <a:off x="6705600" y="3429000"/>
            <a:ext cx="1524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16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 dataset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B907AC-76C1-3ABA-12C6-5DDC92B4F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43081"/>
            <a:ext cx="7467600" cy="3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再找</a:t>
            </a:r>
            <a:r>
              <a:rPr lang="zh-TW" altLang="en-US" sz="32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</a:t>
            </a:r>
            <a:r>
              <a:rPr lang="en-US" altLang="zh-TW" sz="3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使用剛才的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5F1687-1247-608D-0860-67B55158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4538"/>
            <a:ext cx="6796087" cy="34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85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訓練完之後，我們希望這個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在推論時能做到輸入一個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prompt/completion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對子，輸出一個分數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2FE4F-79B7-FF75-88A0-20B46DA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8129316" cy="34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61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訓練階段，輸入如下的三元句，分別將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的句子和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句子的分數算出來，將差做最大化，這就是損失函數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42A1D9-A133-F925-190E-7137A781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92422"/>
            <a:ext cx="7991475" cy="3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9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已經包含了「聽人類的指示」的抽象意義，因此進入「人類指導」的範圍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人類指導的背後意義，就是聽人類的話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開始加入人類的意識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因此通常說的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已經不光是之前範式所表示的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，而進入強化學習範圍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的函式庫中，把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放入強化學習的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Alignment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的一個步驟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264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就是我們要訓練的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BC554-811E-37FC-9044-80E16856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6896100" cy="44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97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產生的內容，如提示加產生的文字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1AF9E9-CD43-ADC1-5D0D-A5636816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69570"/>
            <a:ext cx="6705600" cy="42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49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就是產生的下一系列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2E2FB-D123-3323-6085-2E1C59A3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7990"/>
            <a:ext cx="8305800" cy="41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170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0" y="2362200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22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82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32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完整的作法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無圖片說明">
            <a:extLst>
              <a:ext uri="{FF2B5EF4-FFF2-40B4-BE49-F238E27FC236}">
                <a16:creationId xmlns:a16="http://schemas.microsoft.com/office/drawing/2014/main" id="{F9D98310-9DC7-152E-04CB-043C1D1C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2887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227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如何產生這麼多不同的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找指令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的大腦怎麼決定更好產生下一個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3144AE-39A5-86D5-3D70-E3B824B5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93675"/>
            <a:ext cx="7591524" cy="27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767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只有產生下一個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能力的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(base)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(instruction tuned)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然後找出所有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任務的類型，如分類、摘要、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CHAT.......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將這些所有資料集拿來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最後經過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，成為多功能，符合價值觀的產品如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llama2-chat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7795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0F75E-788C-A8D1-F3DC-22548422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391400" cy="41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71330" y="40346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看得懂人類的指令，做出回答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答案是否正確？有用？有害？有偏見？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答案不但要正確，還要符合人類期待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此時必須加入人類的判斷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獎勵模型的使用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調整成符合人類價值觀的期待，稱對齊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(Alignment)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3177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生出多個指令，進行評分，變形再找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2E838C-B8F3-3D91-AFC5-57162D82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164"/>
            <a:ext cx="75438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83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A8E597-18A5-5FD8-DC5A-51FB7D8C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037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例子：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InstructGPT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強化學習更新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1-4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from Human Feedback)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https://arxiv.org/pdf/2203.02155.pdf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67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7615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Alignment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858C4-5A44-0960-3825-E34E606A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24481"/>
            <a:ext cx="8763000" cy="52504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6DCBF8-B631-B2A3-1DB9-A810A99F0933}"/>
              </a:ext>
            </a:extLst>
          </p:cNvPr>
          <p:cNvSpPr/>
          <p:nvPr/>
        </p:nvSpPr>
        <p:spPr>
          <a:xfrm>
            <a:off x="3048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E4C019-EE58-4B27-2F83-73C2AD8600A3}"/>
              </a:ext>
            </a:extLst>
          </p:cNvPr>
          <p:cNvSpPr/>
          <p:nvPr/>
        </p:nvSpPr>
        <p:spPr>
          <a:xfrm>
            <a:off x="31242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307547-0D1A-AA19-1076-B6643CA6EE89}"/>
              </a:ext>
            </a:extLst>
          </p:cNvPr>
          <p:cNvSpPr/>
          <p:nvPr/>
        </p:nvSpPr>
        <p:spPr>
          <a:xfrm>
            <a:off x="5943600" y="1372449"/>
            <a:ext cx="28194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93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6484B91-5A5A-3F33-4892-9DA1093F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47"/>
            <a:ext cx="9144000" cy="45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589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5C0951-BE32-D9B9-AB18-F3E8FEE5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680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2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更高層：答案是否具備局部性正確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不同區域、時間、種族、性別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分類正確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更高層：是否符合人類價值觀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此時需要對模型進一步再訓練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進入強化學習階段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需要人工，稱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with human feedback)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對應的函數庫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trl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963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正確的輸出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必須收集很多這樣子的文字對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使用在有正確目標的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任務，如分類、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假如要進行摘要任務，可以這麼做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A6029-D134-58D3-8EB4-A899DBE7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7096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1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但問題是，摘要文字沒有一定標準的答案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不同人進行的摘要一定不同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2B6BF2C-EF31-2CEA-491D-3EFD0265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077200" cy="2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8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待在一個環境中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環境改變狀態，狀態可能是因為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的行為改變，可能是自己就會變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接受到一個新的狀態時，會自行判斷並產生一個行為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環境會提供獎勵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或處罰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將環境改變的好，就會獲得獎勵，不好就會獲得處罰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不斷透過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自省機制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，透過狀態來做出行為，對環境造成好的改變的循環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8643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1AB1C-1254-8825-FDC9-CD98141F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" y="2057400"/>
            <a:ext cx="85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0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3/14/2024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以摘要為例，先用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LLM1)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寫出多個摘要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然後請人類對不同的摘要進行排名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這些排名後的資料集稱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利用此資料集，使用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來訓練一個獎勵模型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較小的另一個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LLM1(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llama2, alpaca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或其它模型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6055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1078</Words>
  <Application>Microsoft Office PowerPoint</Application>
  <PresentationFormat>如螢幕大小 (4:3)</PresentationFormat>
  <Paragraphs>203</Paragraphs>
  <Slides>35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2024-03-14T13:54:50Z</dcterms:modified>
</cp:coreProperties>
</file>