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81" r:id="rId2"/>
    <p:sldId id="1182" r:id="rId3"/>
    <p:sldId id="1183" r:id="rId4"/>
    <p:sldId id="1185" r:id="rId5"/>
    <p:sldId id="1186" r:id="rId6"/>
    <p:sldId id="1228" r:id="rId7"/>
    <p:sldId id="1229" r:id="rId8"/>
    <p:sldId id="1230" r:id="rId9"/>
    <p:sldId id="1190" r:id="rId10"/>
    <p:sldId id="1191" r:id="rId11"/>
    <p:sldId id="1192" r:id="rId12"/>
    <p:sldId id="1193" r:id="rId13"/>
    <p:sldId id="1194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87" d="100"/>
          <a:sy n="87" d="100"/>
        </p:scale>
        <p:origin x="5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4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9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4/11/2024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end-to-end pipeline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分詞預處理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輸出後處理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任務的內部結構</a:t>
            </a:r>
          </a:p>
        </p:txBody>
      </p:sp>
    </p:spTree>
    <p:extLst>
      <p:ext uri="{BB962C8B-B14F-4D97-AF65-F5344CB8AC3E}">
        <p14:creationId xmlns:p14="http://schemas.microsoft.com/office/powerpoint/2010/main" val="14203129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載入預訓練模型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7245269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基於詞的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(Word-based)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基於字符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(Character-based)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子詞標記化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其它分詞方式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加載和保存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從詞符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到輸入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(Tokenizer)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46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批次化輸入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填充輸入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注意力遮罩（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masks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長序列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處理多個序列</a:t>
            </a:r>
          </a:p>
        </p:txBody>
      </p:sp>
    </p:spTree>
    <p:extLst>
      <p:ext uri="{BB962C8B-B14F-4D97-AF65-F5344CB8AC3E}">
        <p14:creationId xmlns:p14="http://schemas.microsoft.com/office/powerpoint/2010/main" val="3764203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偏見和問題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任務的內部結構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(Tokenizer)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處理多個序列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858467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自然語言處理任務介紹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自然語言任務</a:t>
            </a:r>
          </a:p>
        </p:txBody>
      </p:sp>
    </p:spTree>
    <p:extLst>
      <p:ext uri="{BB962C8B-B14F-4D97-AF65-F5344CB8AC3E}">
        <p14:creationId xmlns:p14="http://schemas.microsoft.com/office/powerpoint/2010/main" val="37040977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Transformers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函數庫</a:t>
            </a:r>
          </a:p>
        </p:txBody>
      </p:sp>
    </p:spTree>
    <p:extLst>
      <p:ext uri="{BB962C8B-B14F-4D97-AF65-F5344CB8AC3E}">
        <p14:creationId xmlns:p14="http://schemas.microsoft.com/office/powerpoint/2010/main" val="1350932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編碼器模型</a:t>
            </a:r>
          </a:p>
        </p:txBody>
      </p:sp>
    </p:spTree>
    <p:extLst>
      <p:ext uri="{BB962C8B-B14F-4D97-AF65-F5344CB8AC3E}">
        <p14:creationId xmlns:p14="http://schemas.microsoft.com/office/powerpoint/2010/main" val="4420583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</a:t>
            </a:r>
          </a:p>
        </p:txBody>
      </p:sp>
    </p:spTree>
    <p:extLst>
      <p:ext uri="{BB962C8B-B14F-4D97-AF65-F5344CB8AC3E}">
        <p14:creationId xmlns:p14="http://schemas.microsoft.com/office/powerpoint/2010/main" val="22074881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5715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</a:t>
            </a:r>
          </a:p>
        </p:txBody>
      </p:sp>
    </p:spTree>
    <p:extLst>
      <p:ext uri="{BB962C8B-B14F-4D97-AF65-F5344CB8AC3E}">
        <p14:creationId xmlns:p14="http://schemas.microsoft.com/office/powerpoint/2010/main" val="8580242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偏見與問題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31544977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252</Words>
  <Application>Microsoft Office PowerPoint</Application>
  <PresentationFormat>如螢幕大小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2024-04-11T15:01:42Z</dcterms:modified>
</cp:coreProperties>
</file>