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681" r:id="rId3"/>
    <p:sldId id="1191" r:id="rId4"/>
    <p:sldId id="1219" r:id="rId5"/>
    <p:sldId id="1221" r:id="rId6"/>
    <p:sldId id="1241" r:id="rId7"/>
    <p:sldId id="1242" r:id="rId8"/>
    <p:sldId id="1220" r:id="rId9"/>
    <p:sldId id="1239" r:id="rId10"/>
    <p:sldId id="1240" r:id="rId11"/>
    <p:sldId id="1238" r:id="rId12"/>
    <p:sldId id="1222" r:id="rId13"/>
    <p:sldId id="1223" r:id="rId14"/>
    <p:sldId id="1224" r:id="rId15"/>
    <p:sldId id="1225" r:id="rId16"/>
    <p:sldId id="1243" r:id="rId17"/>
    <p:sldId id="1244" r:id="rId18"/>
    <p:sldId id="1226" r:id="rId19"/>
    <p:sldId id="1227" r:id="rId20"/>
    <p:sldId id="1228" r:id="rId21"/>
    <p:sldId id="1229" r:id="rId22"/>
    <p:sldId id="1230" r:id="rId23"/>
    <p:sldId id="1231" r:id="rId24"/>
    <p:sldId id="1232" r:id="rId25"/>
    <p:sldId id="1233" r:id="rId26"/>
    <p:sldId id="1234" r:id="rId27"/>
    <p:sldId id="1235" r:id="rId28"/>
    <p:sldId id="1236" r:id="rId29"/>
    <p:sldId id="123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0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4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4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84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5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6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4/11/2024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9272" y="2743200"/>
            <a:ext cx="7978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7. NLP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任務的內部結構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模型無法處理文字，第一步是將文字輸入轉換為模型理解的數字，使用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將輸入拆分為單詞、子單詞或符號（如標點符號），稱為標記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將每個標記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映射到一個整數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添加可能對模型有用的其他輸入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預處理都要以模型預訓練時完全相同的方式完成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9313954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Hub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中下載這些設定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from_pretrained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使用模型的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checkpoint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自動獲取與模型的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相關聯的資料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第一次運行時才會下載，之後存在電腦中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sentiment-analysis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管道的預設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checkpoint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distilbert-base-uncased-finetuned-sst-2-english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5932493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CA8A61-1957-60DC-0F1C-76C947A8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81275"/>
            <a:ext cx="84582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16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將模型要預測的句子傳給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將分詞的詞轉換成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將對應到模型中的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43D62B-48F8-D295-9124-79A32E76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51022"/>
            <a:ext cx="7620000" cy="18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91E37-8BE7-2BEF-48C2-8C35A293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460"/>
            <a:ext cx="9144000" cy="30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731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原意是一個設計出來的網路架構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上，則包含了網路架構及預訓練出來的參數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小型語言模型時代還可以自己預訓練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時代沒有人有能力自己預訓練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通常下載別人的網路架構及權重參數進行微調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550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D265730-4971-38B5-520D-3458A0EC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4" y="1655819"/>
            <a:ext cx="8973732" cy="35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997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一樣下載預訓練模型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AutoModel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from_pretrained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實例化一個模型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下載模型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86AE4B-0481-11DD-0BFC-436C20DA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4424303"/>
            <a:ext cx="7762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09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給定一些輸入，輸出內容隱藏狀態（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states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）亦稱特徵（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對於每個模型輸入，獲得一組高維向量，表示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模型對該輸入的上下文理解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下載模型</a:t>
            </a:r>
          </a:p>
        </p:txBody>
      </p:sp>
    </p:spTree>
    <p:extLst>
      <p:ext uri="{BB962C8B-B14F-4D97-AF65-F5344CB8AC3E}">
        <p14:creationId xmlns:p14="http://schemas.microsoft.com/office/powerpoint/2010/main" val="5130607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給定一些輸入，輸出內容隱藏狀態（雖然這些隱藏狀態本身可能很有用，但它們通常是模型另一部分（稱為頭部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(head)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）的輸入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以使用相同的體系結構執行不同的任務，但這些任務中的每個任務都有一個與之關聯的不同頭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Head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連接在輸出</a:t>
            </a:r>
          </a:p>
        </p:txBody>
      </p:sp>
    </p:spTree>
    <p:extLst>
      <p:ext uri="{BB962C8B-B14F-4D97-AF65-F5344CB8AC3E}">
        <p14:creationId xmlns:p14="http://schemas.microsoft.com/office/powerpoint/2010/main" val="18539090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end-to-end pipeline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分詞預處理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模型頭之後的處理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任務的內部結構</a:t>
            </a:r>
          </a:p>
        </p:txBody>
      </p:sp>
    </p:spTree>
    <p:extLst>
      <p:ext uri="{BB962C8B-B14F-4D97-AF65-F5344CB8AC3E}">
        <p14:creationId xmlns:p14="http://schemas.microsoft.com/office/powerpoint/2010/main" val="14203129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8413" y="1475653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模組的向量輸出通常較大它通常有三個維度：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 size: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一次處理的序列總數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 length: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序列的長度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size: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每個模型輸入的向量維度，就是隱特徵，從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4096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高維向量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EC3DB1-A673-BA36-F47B-BAA1508B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30" y="5078145"/>
            <a:ext cx="4466503" cy="16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18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8413" y="1475653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模型頭將隱藏狀態的高維向量作為輸入，並將其投影到不同的維度。它們通常由一個或幾個線性層組成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399" y="304800"/>
            <a:ext cx="68333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模型新接的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Head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是什麼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43FFC1-0D18-CA98-F93D-EC9F9CF6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209742"/>
            <a:ext cx="7302588" cy="34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35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6353306-6999-01B3-2B13-BDE1B5E3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0" y="1153892"/>
            <a:ext cx="8488154" cy="49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79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F2137EE-5495-3CA6-AE9E-E8775048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8" y="2203627"/>
            <a:ext cx="8727790" cy="26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19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2EC6FA-74EE-AE56-BE62-FD6763DD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2331976"/>
            <a:ext cx="8469236" cy="23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00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E2D4E8A-8E50-BD40-190C-AC17CE1C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984"/>
            <a:ext cx="9144000" cy="39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813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1ADFB65-76C4-C3BB-1C4F-C06D8BD6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92"/>
            <a:ext cx="9144000" cy="35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904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59EDE2C-EF24-52B4-EE50-021FC4C2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530"/>
            <a:ext cx="9144000" cy="29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62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1B8540-A99E-57C8-466C-08386934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791"/>
            <a:ext cx="9144000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73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end-to-end pipeline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BF7246-06C9-2E4E-D009-FC204940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7400"/>
            <a:ext cx="8458200" cy="29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7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3132D8-2709-055F-1EF3-B0CBE10E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62000"/>
            <a:ext cx="9067800" cy="28307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14BF32-EECD-9D0A-8555-7F5E0503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0"/>
            <a:ext cx="6696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72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訓練或微調用的文字資料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大部分情況不用自己找，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提供了大量的資料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函數庫也定義了處理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的各種函數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資料集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dataset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6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506111-C4B3-9C9F-4BF5-9B4C22BE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1407564"/>
            <a:ext cx="8828690" cy="42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29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最早是將句子拆為字母，雖然只有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個字母，但個句子會變的非常長，稱為字元型分詞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或是使用英文單字，雖然句子變短，但詞彙表會變的非常大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數十萬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英文的詞彙是無限大的，因此會有很多不在字彙表中的單字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(OOV)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base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7101205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Subword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分詞，將一個字拆成字根，並且將所有字用字根表示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Important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import, ant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WordPiece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分詞預處理</a:t>
            </a:r>
          </a:p>
        </p:txBody>
      </p:sp>
    </p:spTree>
    <p:extLst>
      <p:ext uri="{BB962C8B-B14F-4D97-AF65-F5344CB8AC3E}">
        <p14:creationId xmlns:p14="http://schemas.microsoft.com/office/powerpoint/2010/main" val="16713157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57840A-A827-C977-0E8A-0FD35C24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4" y="319056"/>
            <a:ext cx="7907983" cy="631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31641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659</Words>
  <Application>Microsoft Office PowerPoint</Application>
  <PresentationFormat>如螢幕大小 (4:3)</PresentationFormat>
  <Paragraphs>81</Paragraphs>
  <Slides>28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18</cp:revision>
  <dcterms:created xsi:type="dcterms:W3CDTF">2024-03-28T17:22:03Z</dcterms:created>
  <dcterms:modified xsi:type="dcterms:W3CDTF">2024-04-11T15:00:59Z</dcterms:modified>
</cp:coreProperties>
</file>