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600" r:id="rId3"/>
    <p:sldId id="685" r:id="rId4"/>
    <p:sldId id="786" r:id="rId5"/>
    <p:sldId id="1122" r:id="rId6"/>
    <p:sldId id="1123" r:id="rId7"/>
    <p:sldId id="1124" r:id="rId8"/>
    <p:sldId id="1125" r:id="rId9"/>
    <p:sldId id="112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EE25-D279-4E8A-82B2-242DE63316C2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85DD-EE97-4EFF-903D-627A021F5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16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63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71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26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77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69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21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77230-0423-82AA-D331-7A75FF26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A3D241-1501-2224-78C1-C154D9E7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1DC19-B634-1388-0DDF-3A756C0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9D702-AD77-3EF1-7FA9-4A9029EF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4A67A-B1B9-17F2-FFCE-9A036012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2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5DF77-4840-A678-E9CB-03B77C9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2958BF-6EC2-02E9-3DB8-F2AAC801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BB793-4B23-EB1C-460F-89A4FF5D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596ACD-4D77-21E5-1B70-C49BD812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E3966-47C7-D4F9-B162-8DEF6FD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3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BEA42C-FBF6-CEAD-2146-C99616C56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5E7354-7B67-F124-74EA-A353663F8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77529-B833-2C67-BF68-9A5E27DD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0AEC1-BD0F-28C1-5CB9-A8CFCE0B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CE5A6-F008-AA49-03ED-6F5624DC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2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64925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28819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97423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5614506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1998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97463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44995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62383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98510-1007-2E74-E7F7-2C46028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F25B2-8962-FD63-C0E9-2F57CF5E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4A707-2E6D-C22E-3708-EBB13CB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A1C37-2CB1-9CE9-AC3A-25B69802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6DB7D-D043-BF86-9DB9-45EBD0FC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7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01213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91803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48469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3278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854946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01346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345858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390934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76380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8436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DEF0-9165-E4FB-1117-A47C5BA8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3F360-F6D9-8D91-14A0-C9DB7EBE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18266-4661-03F4-2881-F026274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0B32B-F64F-8A19-0021-0CA64F82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644200-AF42-9921-E13E-DB2AACB9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24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76588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083256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3/22/2024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8583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7658-648A-450C-72F8-986F52CF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EE8DB-F2E3-3DD3-46DA-46D96AA13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3F90D-65D1-65D8-42E2-847F22B0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346916-5DED-CEA5-8E76-FEA8BF5C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D34A9D-FE41-F506-ABF1-CBDFD55D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3B6B90-781F-1754-56AB-D81AD328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C907-D36C-3666-341E-41BB06C7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F83BC-993A-E3F9-4173-46AC16D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95C350-6127-7277-A4B6-DAC4478BE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783F11-364F-95D2-9FFB-9086FD56A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F6F7D5-0A2A-F341-2BDD-F2E0B49A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4B08A0-1F36-29B5-91A8-7CC2F53D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96A4D6-A9E1-A718-3B4B-CEF989C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11DBE9-637E-EC6F-B2FF-99515236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1A136-B86A-AAFC-973B-5EDEC021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DE7F80-639F-FEEE-D628-D5ED8E84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CE0E89-3014-E424-77F0-5CD861A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5960DC-13AB-BD9C-A9E0-471278A1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9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5DEBE0-C9D5-90EF-B266-B99D36F3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1B2662-7A8C-DFC8-F3F7-12B0228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1612C6-B98D-8352-4DC8-B0D0A46D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74E73-B4F4-A9DA-741F-2CB0BEA5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EADAD0-B1BA-2D89-39BC-FD82BB06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8E9D18-1C3E-D336-A37A-D883C833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44344A-FB18-2912-22D0-0CAF1544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AE228F-183F-93BB-230A-E65BED55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B1A4D3-7511-5674-D7D1-603BB7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9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1C094-E4BB-DB46-D6D5-FC7ACC0D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B96DAE-1F18-B15A-54EE-F1295F4D3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336D64-6494-893D-8E6E-7D4680FA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9C877-7C1A-C42A-11F9-003BB762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040E47-37FE-213B-B0E2-FD0B1B59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C182E3-5285-9B5F-F984-5AB5F378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0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5BD772-20DB-2CAB-1FDD-8FB0F106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571FCF-6FB1-2A3E-0959-31A4575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D3981-5931-B64E-4AB5-CE6B838AD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D9AC-320B-4C15-AB56-B07439D4A17D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F11EB-3F6A-1F7F-6523-1089DD83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E5E4D-278A-160A-82AD-3CE9ABE01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2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7451" y="3028293"/>
            <a:ext cx="6149603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579F7C36-3574-DDAB-D0CF-045289A6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7" y="1813250"/>
            <a:ext cx="7933208" cy="44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488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1750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億個參數，需要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700GB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光模型就需要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H100GPU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，還不算其它資料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推理時速度非常慢，無法商用，多人用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無法布署到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Edge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端，如手機、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設備甚至是個人電腦上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23026085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剪枝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(Pruning)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知識蒸餾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(Knowledge Distillation)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量化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(Quantization)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低秩因子分解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(Low-Rank Factorization)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358508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6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移除語言模型中的非關鍵或多餘組件（例如權重參數）來提升模型效率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一種最佳化的方法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減少了儲存需求，又優化了記憶體和運算效率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保持模型效能的穩定性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非結構化剪枝和結構化剪枝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462048" y="254350"/>
            <a:ext cx="452470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剪枝 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(Pruning)</a:t>
            </a:r>
          </a:p>
        </p:txBody>
      </p:sp>
    </p:spTree>
    <p:extLst>
      <p:ext uri="{BB962C8B-B14F-4D97-AF65-F5344CB8AC3E}">
        <p14:creationId xmlns:p14="http://schemas.microsoft.com/office/powerpoint/2010/main" val="27242919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4719" y="1520052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Knowledge Distillation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將一個大型複雜模型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教師模型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的知識，傳遞給一個更小更簡單的模型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學生模型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學生模型能夠學習並模仿教師模型的行為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分為兩大類：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Black-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boxKD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，其中僅可訪問教師的預測；和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White-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boxKD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，可以利用教師的參數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489960" y="266962"/>
            <a:ext cx="452470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知識蒸餾</a:t>
            </a:r>
            <a:endParaRPr lang="en-US" altLang="zh-TW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527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4719" y="152005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Float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轉換為整數或其他離散形式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減輕儲存與計算負擔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量化感知訓練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(Quantization-Aware Training, QAT)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量化感知微調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(Quantization-aware Fine-tuning, QAF)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後訓練量化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(Post-Training Quantization, PTQ)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011679" y="273269"/>
            <a:ext cx="684801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量化 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(Quantization)</a:t>
            </a:r>
          </a:p>
        </p:txBody>
      </p:sp>
    </p:spTree>
    <p:extLst>
      <p:ext uri="{BB962C8B-B14F-4D97-AF65-F5344CB8AC3E}">
        <p14:creationId xmlns:p14="http://schemas.microsoft.com/office/powerpoint/2010/main" val="8500673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4719" y="1520052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(Low-Rank Factorization)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將一個大的矩陣分解為兩個或多個較小、低秩的矩陣的乘積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達到數據壓縮和特徵提取的目的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最有名的為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LORA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可以和量化結合使用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(QLORA)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011679" y="273269"/>
            <a:ext cx="684801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低秩因子分解</a:t>
            </a:r>
            <a:endParaRPr lang="en-US" altLang="zh-TW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13759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303</Words>
  <Application>Microsoft Office PowerPoint</Application>
  <PresentationFormat>如螢幕大小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9</cp:revision>
  <dcterms:created xsi:type="dcterms:W3CDTF">2024-03-14T12:57:13Z</dcterms:created>
  <dcterms:modified xsi:type="dcterms:W3CDTF">2024-03-21T19:06:26Z</dcterms:modified>
</cp:coreProperties>
</file>