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1166" r:id="rId2"/>
    <p:sldId id="1167" r:id="rId3"/>
    <p:sldId id="1105" r:id="rId4"/>
    <p:sldId id="1177" r:id="rId5"/>
    <p:sldId id="1147"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115" d="100"/>
          <a:sy n="115" d="100"/>
        </p:scale>
        <p:origin x="727"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00B21-9968-43C6-BED8-452C9F4ABD3A}" type="datetimeFigureOut">
              <a:rPr lang="zh-TW" altLang="en-US" smtClean="0"/>
              <a:t>2024/3/14</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0F4055-2715-4B24-9FD0-121DB0E9F5C5}" type="slidenum">
              <a:rPr lang="zh-TW" altLang="en-US" smtClean="0"/>
              <a:t>‹#›</a:t>
            </a:fld>
            <a:endParaRPr lang="zh-TW" altLang="en-US"/>
          </a:p>
        </p:txBody>
      </p:sp>
    </p:spTree>
    <p:extLst>
      <p:ext uri="{BB962C8B-B14F-4D97-AF65-F5344CB8AC3E}">
        <p14:creationId xmlns:p14="http://schemas.microsoft.com/office/powerpoint/2010/main" val="139956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https://www.techbang.com/posts/44430-three-laws-of-robotics-is-too-simple-google-ceo-made-ai-ten-principles</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26CD33-4337-4529-948A-94F6960B23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164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26CD33-4337-4529-948A-94F6960B23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736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26CD33-4337-4529-948A-94F6960B23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495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26CD33-4337-4529-948A-94F6960B23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907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en-US" dirty="0"/>
            </a:lvl1pPr>
            <a:extLst/>
          </a:lstStyle>
          <a:p>
            <a:r>
              <a:rPr kumimoji="0" lang="en-US" dirty="0"/>
              <a:t>Click to add photo album title</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kumimoji="0"/>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b="0" i="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extLst/>
          </a:lstStyle>
          <a:p>
            <a:pPr lvl="0"/>
            <a:r>
              <a:rPr kumimoji="0" lang="zh-TW" altLang="en-US" sz="2400" b="0" i="0" dirty="0">
                <a:solidFill>
                  <a:srgbClr val="000000"/>
                </a:solidFill>
                <a:latin typeface="新細明體"/>
                <a:ea typeface="+mn-ea"/>
                <a:cs typeface="新細明體"/>
              </a:rPr>
              <a:t>按一下以新增日期及其他詳細資料</a:t>
            </a:r>
            <a:endParaRPr kumimoji="0"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dirty="0"/>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3" name="Rectangle 12"/>
          <p:cNvSpPr>
            <a:spLocks noGrp="1"/>
          </p:cNvSpPr>
          <p:nvPr>
            <p:ph type="ftr" sz="quarter" idx="14"/>
          </p:nvPr>
        </p:nvSpPr>
        <p:spPr/>
        <p:txBody>
          <a:bodyPr/>
          <a:lstStyle/>
          <a:p>
            <a:endParaRPr kumimoji="0" lang="en-US" dirty="0"/>
          </a:p>
        </p:txBody>
      </p:sp>
    </p:spTree>
    <p:extLst>
      <p:ext uri="{BB962C8B-B14F-4D97-AF65-F5344CB8AC3E}">
        <p14:creationId xmlns:p14="http://schemas.microsoft.com/office/powerpoint/2010/main" val="318756019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7"/>
          </p:nvPr>
        </p:nvSpPr>
        <p:spPr/>
        <p:txBody>
          <a:bodyPr/>
          <a:lstStyle/>
          <a:p>
            <a:endParaRPr kumimoji="0" lang="en-US" dirty="0"/>
          </a:p>
        </p:txBody>
      </p:sp>
    </p:spTree>
    <p:extLst>
      <p:ext uri="{BB962C8B-B14F-4D97-AF65-F5344CB8AC3E}">
        <p14:creationId xmlns:p14="http://schemas.microsoft.com/office/powerpoint/2010/main" val="34756677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extLst>
      <p:ext uri="{BB962C8B-B14F-4D97-AF65-F5344CB8AC3E}">
        <p14:creationId xmlns:p14="http://schemas.microsoft.com/office/powerpoint/2010/main" val="13076593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5" name="Rectangle 14"/>
          <p:cNvSpPr>
            <a:spLocks noGrp="1"/>
          </p:cNvSpPr>
          <p:nvPr>
            <p:ph type="ftr" sz="quarter" idx="33"/>
          </p:nvPr>
        </p:nvSpPr>
        <p:spPr/>
        <p:txBody>
          <a:bodyPr/>
          <a:lstStyle/>
          <a:p>
            <a:endParaRPr kumimoji="0" lang="en-US" dirty="0"/>
          </a:p>
        </p:txBody>
      </p:sp>
    </p:spTree>
    <p:extLst>
      <p:ext uri="{BB962C8B-B14F-4D97-AF65-F5344CB8AC3E}">
        <p14:creationId xmlns:p14="http://schemas.microsoft.com/office/powerpoint/2010/main" val="20011604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2" name="Rectangle 11"/>
          <p:cNvSpPr>
            <a:spLocks noGrp="1"/>
          </p:cNvSpPr>
          <p:nvPr>
            <p:ph type="ftr" sz="quarter" idx="27"/>
          </p:nvPr>
        </p:nvSpPr>
        <p:spPr/>
        <p:txBody>
          <a:bodyPr/>
          <a:lstStyle/>
          <a:p>
            <a:endParaRPr kumimoji="0" lang="en-US" dirty="0"/>
          </a:p>
        </p:txBody>
      </p:sp>
    </p:spTree>
    <p:extLst>
      <p:ext uri="{BB962C8B-B14F-4D97-AF65-F5344CB8AC3E}">
        <p14:creationId xmlns:p14="http://schemas.microsoft.com/office/powerpoint/2010/main" val="3320801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5"/>
          </p:nvPr>
        </p:nvSpPr>
        <p:spPr/>
        <p:txBody>
          <a:bodyPr/>
          <a:lstStyle/>
          <a:p>
            <a:endParaRPr kumimoji="0" lang="en-US" dirty="0"/>
          </a:p>
        </p:txBody>
      </p:sp>
    </p:spTree>
    <p:extLst>
      <p:ext uri="{BB962C8B-B14F-4D97-AF65-F5344CB8AC3E}">
        <p14:creationId xmlns:p14="http://schemas.microsoft.com/office/powerpoint/2010/main" val="189857106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6"/>
          </p:nvPr>
        </p:nvSpPr>
        <p:spPr/>
        <p:txBody>
          <a:bodyPr/>
          <a:lstStyle/>
          <a:p>
            <a:endParaRPr kumimoji="0" lang="en-US" dirty="0"/>
          </a:p>
        </p:txBody>
      </p:sp>
    </p:spTree>
    <p:extLst>
      <p:ext uri="{BB962C8B-B14F-4D97-AF65-F5344CB8AC3E}">
        <p14:creationId xmlns:p14="http://schemas.microsoft.com/office/powerpoint/2010/main" val="9466028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1"/>
          </p:nvPr>
        </p:nvSpPr>
        <p:spPr/>
        <p:txBody>
          <a:bodyPr/>
          <a:lstStyle/>
          <a:p>
            <a:endParaRPr kumimoji="0" lang="en-US" dirty="0"/>
          </a:p>
        </p:txBody>
      </p:sp>
    </p:spTree>
    <p:extLst>
      <p:ext uri="{BB962C8B-B14F-4D97-AF65-F5344CB8AC3E}">
        <p14:creationId xmlns:p14="http://schemas.microsoft.com/office/powerpoint/2010/main" val="33180034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33"/>
          </p:nvPr>
        </p:nvSpPr>
        <p:spPr/>
        <p:txBody>
          <a:bodyPr/>
          <a:lstStyle/>
          <a:p>
            <a:endParaRPr kumimoji="0" lang="en-US" dirty="0"/>
          </a:p>
        </p:txBody>
      </p:sp>
    </p:spTree>
    <p:extLst>
      <p:ext uri="{BB962C8B-B14F-4D97-AF65-F5344CB8AC3E}">
        <p14:creationId xmlns:p14="http://schemas.microsoft.com/office/powerpoint/2010/main" val="330872077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extLst>
      <p:ext uri="{BB962C8B-B14F-4D97-AF65-F5344CB8AC3E}">
        <p14:creationId xmlns:p14="http://schemas.microsoft.com/office/powerpoint/2010/main" val="96452267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1" name="Rectangle 10"/>
          <p:cNvSpPr>
            <a:spLocks noGrp="1"/>
          </p:cNvSpPr>
          <p:nvPr>
            <p:ph type="ftr" sz="quarter" idx="19"/>
          </p:nvPr>
        </p:nvSpPr>
        <p:spPr/>
        <p:txBody>
          <a:bodyPr/>
          <a:lstStyle/>
          <a:p>
            <a:endParaRPr kumimoji="0" lang="en-US" dirty="0"/>
          </a:p>
        </p:txBody>
      </p:sp>
    </p:spTree>
    <p:extLst>
      <p:ext uri="{BB962C8B-B14F-4D97-AF65-F5344CB8AC3E}">
        <p14:creationId xmlns:p14="http://schemas.microsoft.com/office/powerpoint/2010/main" val="32456708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6" name="Rectangle 5"/>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4"/>
          </p:nvPr>
        </p:nvSpPr>
        <p:spPr/>
        <p:txBody>
          <a:bodyPr/>
          <a:lstStyle/>
          <a:p>
            <a:endParaRPr kumimoji="0" lang="en-US" dirty="0"/>
          </a:p>
        </p:txBody>
      </p:sp>
    </p:spTree>
    <p:extLst>
      <p:ext uri="{BB962C8B-B14F-4D97-AF65-F5344CB8AC3E}">
        <p14:creationId xmlns:p14="http://schemas.microsoft.com/office/powerpoint/2010/main" val="189842939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7" name="Rectangle 6"/>
          <p:cNvSpPr>
            <a:spLocks noGrp="1"/>
          </p:cNvSpPr>
          <p:nvPr>
            <p:ph type="ftr" sz="quarter" idx="33"/>
          </p:nvPr>
        </p:nvSpPr>
        <p:spPr/>
        <p:txBody>
          <a:bodyPr/>
          <a:lstStyle/>
          <a:p>
            <a:endParaRPr kumimoji="0" lang="en-US" dirty="0"/>
          </a:p>
        </p:txBody>
      </p:sp>
    </p:spTree>
    <p:extLst>
      <p:ext uri="{BB962C8B-B14F-4D97-AF65-F5344CB8AC3E}">
        <p14:creationId xmlns:p14="http://schemas.microsoft.com/office/powerpoint/2010/main" val="182132188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p>
            <a:pPr eaLnBrk="1" latinLnBrk="0" hangingPunct="1"/>
            <a:r>
              <a:rPr lang="zh-TW" altLang="en-US"/>
              <a:t>按一下以編輯母片標題樣式</a:t>
            </a:r>
            <a:endParaRPr/>
          </a:p>
        </p:txBody>
      </p:sp>
      <p:sp>
        <p:nvSpPr>
          <p:cNvPr id="14" name="Rectangle 6"/>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3/13/2024</a:t>
            </a:fld>
            <a:endParaRPr kumimoji="0" lang="en-US" dirty="0"/>
          </a:p>
        </p:txBody>
      </p:sp>
      <p:sp>
        <p:nvSpPr>
          <p:cNvPr id="27" name="Rectangle 19"/>
          <p:cNvSpPr>
            <a:spLocks noGrp="1"/>
          </p:cNvSpPr>
          <p:nvPr>
            <p:ph type="ftr" sz="quarter" idx="11"/>
          </p:nvPr>
        </p:nvSpPr>
        <p:spPr/>
        <p:txBody>
          <a:bodyPr/>
          <a:lstStyle/>
          <a:p>
            <a:endParaRPr kumimoji="0" lang="en-US" dirty="0"/>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dirty="0"/>
          </a:p>
        </p:txBody>
      </p:sp>
    </p:spTree>
    <p:extLst>
      <p:ext uri="{BB962C8B-B14F-4D97-AF65-F5344CB8AC3E}">
        <p14:creationId xmlns:p14="http://schemas.microsoft.com/office/powerpoint/2010/main" val="579381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13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6" name="Rectangle 5"/>
          <p:cNvSpPr>
            <a:spLocks noGrp="1"/>
          </p:cNvSpPr>
          <p:nvPr>
            <p:ph type="ftr" sz="quarter" idx="14"/>
          </p:nvPr>
        </p:nvSpPr>
        <p:spPr/>
        <p:txBody>
          <a:bodyPr/>
          <a:lstStyle/>
          <a:p>
            <a:endParaRPr kumimoji="0" lang="en-US" dirty="0"/>
          </a:p>
        </p:txBody>
      </p:sp>
    </p:spTree>
    <p:extLst>
      <p:ext uri="{BB962C8B-B14F-4D97-AF65-F5344CB8AC3E}">
        <p14:creationId xmlns:p14="http://schemas.microsoft.com/office/powerpoint/2010/main" val="28762768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extLst>
      <p:ext uri="{BB962C8B-B14F-4D97-AF65-F5344CB8AC3E}">
        <p14:creationId xmlns:p14="http://schemas.microsoft.com/office/powerpoint/2010/main" val="429208541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baseline="0"/>
            </a:lvl1pPr>
            <a:extLst/>
          </a:lstStyle>
          <a:p>
            <a:r>
              <a:rPr kumimoji="0" lang="en-US" dirty="0"/>
              <a:t>Click to add section title</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9"/>
          </p:nvPr>
        </p:nvSpPr>
        <p:spPr/>
        <p:txBody>
          <a:bodyPr/>
          <a:lstStyle/>
          <a:p>
            <a:endParaRPr kumimoji="0" lang="en-US" dirty="0"/>
          </a:p>
        </p:txBody>
      </p:sp>
    </p:spTree>
    <p:extLst>
      <p:ext uri="{BB962C8B-B14F-4D97-AF65-F5344CB8AC3E}">
        <p14:creationId xmlns:p14="http://schemas.microsoft.com/office/powerpoint/2010/main" val="13833530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extLst>
      <p:ext uri="{BB962C8B-B14F-4D97-AF65-F5344CB8AC3E}">
        <p14:creationId xmlns:p14="http://schemas.microsoft.com/office/powerpoint/2010/main" val="23210367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0"/>
          </p:nvPr>
        </p:nvSpPr>
        <p:spPr/>
        <p:txBody>
          <a:bodyPr/>
          <a:lstStyle/>
          <a:p>
            <a:endParaRPr kumimoji="0" lang="en-US" dirty="0"/>
          </a:p>
        </p:txBody>
      </p:sp>
    </p:spTree>
    <p:extLst>
      <p:ext uri="{BB962C8B-B14F-4D97-AF65-F5344CB8AC3E}">
        <p14:creationId xmlns:p14="http://schemas.microsoft.com/office/powerpoint/2010/main" val="230410798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extLst>
      <p:ext uri="{BB962C8B-B14F-4D97-AF65-F5344CB8AC3E}">
        <p14:creationId xmlns:p14="http://schemas.microsoft.com/office/powerpoint/2010/main" val="4639336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3/13/2024</a:t>
            </a:fld>
            <a:endParaRPr kumimoji="0" lang="en-US" dirty="0"/>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8"/>
          </p:nvPr>
        </p:nvSpPr>
        <p:spPr/>
        <p:txBody>
          <a:bodyPr/>
          <a:lstStyle/>
          <a:p>
            <a:endParaRPr kumimoji="0" lang="en-US" dirty="0"/>
          </a:p>
        </p:txBody>
      </p:sp>
    </p:spTree>
    <p:extLst>
      <p:ext uri="{BB962C8B-B14F-4D97-AF65-F5344CB8AC3E}">
        <p14:creationId xmlns:p14="http://schemas.microsoft.com/office/powerpoint/2010/main" val="40985074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75000"/>
                <a:lumOff val="25000"/>
              </a:schemeClr>
            </a:gs>
            <a:gs pos="100000">
              <a:srgbClr val="00000C"/>
            </a:gs>
          </a:gsLst>
          <a:lin ang="16200000" scaled="0"/>
          <a:tileRect/>
        </a:gradFill>
        <a:effectLst/>
      </p:bgPr>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TW" altLang="en-US"/>
              <a:t>按一下以編輯母片標題樣式</a:t>
            </a:r>
            <a:endParaRPr kumimoji="0" lang="en-US"/>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3/13/2024</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pPr algn="ctr"/>
            <a:endParaRPr kumimoji="0"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extLst>
      <p:ext uri="{BB962C8B-B14F-4D97-AF65-F5344CB8AC3E}">
        <p14:creationId xmlns:p14="http://schemas.microsoft.com/office/powerpoint/2010/main" val="30624152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789318" y="3043262"/>
            <a:ext cx="6248400" cy="990600"/>
          </a:xfrm>
        </p:spPr>
        <p:txBody>
          <a:bodyPr/>
          <a:lstStyle/>
          <a:p>
            <a:r>
              <a:rPr kumimoji="1" lang="zh-TW" altLang="en-US" sz="4800" b="1" dirty="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能不能就不要動模型</a:t>
            </a:r>
            <a:endParaRPr kumimoji="1" lang="en-US" altLang="zh-TW" sz="4800" b="1" dirty="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2" name="日期版面配置區 1">
            <a:extLst>
              <a:ext uri="{FF2B5EF4-FFF2-40B4-BE49-F238E27FC236}">
                <a16:creationId xmlns:a16="http://schemas.microsoft.com/office/drawing/2014/main" id="{01ACAA0C-883C-C966-1259-350A7E7B3BAD}"/>
              </a:ext>
            </a:extLst>
          </p:cNvPr>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1078AA6-C1A5-45A0-9956-BB8DA3AA2FCD}" type="datetime1">
              <a:rPr kumimoji="0" lang="en-US" altLang="zh-TW" sz="1200" b="0" i="0" u="none" strike="noStrike" kern="1200" cap="none" spc="0" normalizeH="0" baseline="0" noProof="0" smtClean="0">
                <a:ln>
                  <a:noFill/>
                </a:ln>
                <a:solidFill>
                  <a:srgbClr val="D4D2D0"/>
                </a:solidFill>
                <a:effectLst/>
                <a:uLnTx/>
                <a:uFillTx/>
                <a:latin typeface="Century Schoolbook"/>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3/14/2024</a:t>
            </a:fld>
            <a:endParaRPr kumimoji="0" lang="en-US" sz="1200" b="0" i="0" u="none" strike="noStrike" kern="1200" cap="none" spc="0" normalizeH="0" baseline="0" noProof="0" dirty="0">
              <a:ln>
                <a:noFill/>
              </a:ln>
              <a:solidFill>
                <a:srgbClr val="D4D2D0"/>
              </a:solidFill>
              <a:effectLst/>
              <a:uLnTx/>
              <a:uFillTx/>
              <a:latin typeface="Century Schoolbook"/>
              <a:ea typeface="+mn-ea"/>
              <a:cs typeface="+mn-cs"/>
            </a:endParaRPr>
          </a:p>
        </p:txBody>
      </p:sp>
      <p:sp>
        <p:nvSpPr>
          <p:cNvPr id="5" name="投影片編號版面配置區 4">
            <a:extLst>
              <a:ext uri="{FF2B5EF4-FFF2-40B4-BE49-F238E27FC236}">
                <a16:creationId xmlns:a16="http://schemas.microsoft.com/office/drawing/2014/main" id="{C59AC5A1-68ED-EBAF-3E35-202A7D82E38E}"/>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EC173-99AE-4773-AB25-02E469A13EAE}" type="slidenum">
              <a:rPr kumimoji="0" lang="en-US" sz="1200" b="0" i="0" u="none" strike="noStrike" kern="1200" cap="none" spc="0" normalizeH="0" baseline="0" noProof="0" smtClean="0">
                <a:ln>
                  <a:noFill/>
                </a:ln>
                <a:solidFill>
                  <a:srgbClr val="D4D2D0"/>
                </a:solidFill>
                <a:effectLst/>
                <a:uLnTx/>
                <a:uFillTx/>
                <a:latin typeface="Century School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D4D2D0"/>
              </a:solidFill>
              <a:effectLst/>
              <a:uLnTx/>
              <a:uFillTx/>
              <a:latin typeface="Century Schoolbook"/>
              <a:ea typeface="+mn-ea"/>
              <a:cs typeface="+mn-cs"/>
            </a:endParaRPr>
          </a:p>
        </p:txBody>
      </p:sp>
    </p:spTree>
    <p:extLst>
      <p:ext uri="{BB962C8B-B14F-4D97-AF65-F5344CB8AC3E}">
        <p14:creationId xmlns:p14="http://schemas.microsoft.com/office/powerpoint/2010/main" val="4013511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EC5C16A-ED2C-76F3-B83B-621507CFB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2" y="1066800"/>
            <a:ext cx="8736676" cy="4915175"/>
          </a:xfrm>
          <a:prstGeom prst="rect">
            <a:avLst/>
          </a:prstGeom>
        </p:spPr>
      </p:pic>
    </p:spTree>
    <p:extLst>
      <p:ext uri="{BB962C8B-B14F-4D97-AF65-F5344CB8AC3E}">
        <p14:creationId xmlns:p14="http://schemas.microsoft.com/office/powerpoint/2010/main" val="19607838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438150" y="2286000"/>
            <a:ext cx="7924800" cy="3539430"/>
          </a:xfrm>
          <a:prstGeom prst="rect">
            <a:avLst/>
          </a:prstGeom>
          <a:noFill/>
        </p:spPr>
        <p:txBody>
          <a:bodyPr wrap="square" rtlCol="0">
            <a:spAutoFit/>
          </a:bodyPr>
          <a:lstStyle/>
          <a:p>
            <a:pPr marL="358775" marR="0" lvl="0" indent="-3587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zh-TW" altLang="en-US"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參數量過於巨大，需要非常大的運算資源</a:t>
            </a:r>
            <a:endParaRPr kumimoji="1" lang="en-US" altLang="zh-TW"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endParaRPr>
          </a:p>
          <a:p>
            <a:pPr marL="358775" marR="0" lvl="0" indent="-3587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zh-TW" altLang="en-US"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原來</a:t>
            </a:r>
            <a:r>
              <a:rPr kumimoji="1" lang="zh-TW" altLang="en-US" sz="32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預訓練</a:t>
            </a:r>
            <a:r>
              <a:rPr kumimoji="1" lang="en-US" altLang="zh-TW" sz="32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a:t>
            </a:r>
            <a:r>
              <a:rPr kumimoji="1" lang="zh-TW" altLang="en-US" sz="32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微調成專用任務</a:t>
            </a:r>
            <a:r>
              <a:rPr kumimoji="1" lang="zh-TW" altLang="en-US"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的範式不再適用，因為微調需要改變預訓練模型的參數每一個下游任務都需要保留來的大模型</a:t>
            </a:r>
            <a:endParaRPr kumimoji="1" lang="en-US" altLang="zh-TW"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endParaRPr>
          </a:p>
          <a:p>
            <a:pPr marL="358775" marR="0" lvl="0" indent="-3587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zh-TW" altLang="en-US"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新一代的範式將會是以</a:t>
            </a:r>
            <a:r>
              <a:rPr kumimoji="1" lang="en-US" altLang="zh-TW"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Prompt</a:t>
            </a:r>
            <a:r>
              <a:rPr kumimoji="1" lang="zh-TW" altLang="en-US"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為主</a:t>
            </a:r>
            <a:endParaRPr kumimoji="1" lang="en-US" altLang="zh-TW"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endParaRPr>
          </a:p>
          <a:p>
            <a:pPr marL="358775" marR="0" lvl="0" indent="-3587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zh-TW" altLang="en-US"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稱</a:t>
            </a:r>
            <a:r>
              <a:rPr kumimoji="1" lang="en-US" altLang="zh-TW" sz="32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Prompt Engineering</a:t>
            </a:r>
          </a:p>
          <a:p>
            <a:pPr marL="358775" marR="0" lvl="0" indent="-3587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zh-TW" sz="3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352550" y="990600"/>
            <a:ext cx="67818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大型語言模型的新範式</a:t>
            </a:r>
          </a:p>
        </p:txBody>
      </p:sp>
      <p:sp>
        <p:nvSpPr>
          <p:cNvPr id="3" name="日期版面配置區 2">
            <a:extLst>
              <a:ext uri="{FF2B5EF4-FFF2-40B4-BE49-F238E27FC236}">
                <a16:creationId xmlns:a16="http://schemas.microsoft.com/office/drawing/2014/main" id="{1C536CB5-3C58-6CF1-767E-952B76F12DEE}"/>
              </a:ext>
            </a:extLst>
          </p:cNvPr>
          <p:cNvSpPr>
            <a:spLocks noGrp="1"/>
          </p:cNvSpPr>
          <p:nvPr>
            <p:ph type="dt" sz="half" idx="12"/>
          </p:nvPr>
        </p:nvSpPr>
        <p:spPr>
          <a:xfrm>
            <a:off x="-104775" y="7397560"/>
            <a:ext cx="2438400" cy="2444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520B05-2240-4566-BE2A-9338980FE8EB}" type="datetime1">
              <a:rPr kumimoji="0" lang="en-US" altLang="zh-TW" sz="1200" b="0" i="0" u="none" strike="noStrike" kern="1200" cap="none" spc="0" normalizeH="0" baseline="0" noProof="0" smtClean="0">
                <a:ln>
                  <a:noFill/>
                </a:ln>
                <a:solidFill>
                  <a:srgbClr val="D4D2D0"/>
                </a:solidFill>
                <a:effectLst/>
                <a:uLnTx/>
                <a:uFillTx/>
                <a:latin typeface="Arial" panose="020B0604020202020204" pitchFamily="34" charset="0"/>
                <a:ea typeface="新細明體" panose="02020500000000000000" pitchFamily="18" charset="-12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3/14/2024</a:t>
            </a:fld>
            <a:endParaRPr kumimoji="0" lang="en-US" sz="1200" b="0" i="0" u="none" strike="noStrike" kern="1200" cap="none" spc="0" normalizeH="0" baseline="0" noProof="0" dirty="0">
              <a:ln>
                <a:noFill/>
              </a:ln>
              <a:solidFill>
                <a:srgbClr val="D4D2D0"/>
              </a:solidFill>
              <a:effectLst/>
              <a:uLnTx/>
              <a:uFillTx/>
              <a:latin typeface="Arial" panose="020B0604020202020204" pitchFamily="34" charset="0"/>
              <a:ea typeface="+mn-ea"/>
              <a:cs typeface="Arial" panose="020B0604020202020204" pitchFamily="34" charset="0"/>
            </a:endParaRPr>
          </a:p>
        </p:txBody>
      </p:sp>
      <p:sp>
        <p:nvSpPr>
          <p:cNvPr id="7" name="投影片編號版面配置區 6">
            <a:extLst>
              <a:ext uri="{FF2B5EF4-FFF2-40B4-BE49-F238E27FC236}">
                <a16:creationId xmlns:a16="http://schemas.microsoft.com/office/drawing/2014/main" id="{DA316F56-AF12-D872-611F-78AE7ACCBF93}"/>
              </a:ext>
            </a:extLst>
          </p:cNvPr>
          <p:cNvSpPr>
            <a:spLocks noGrp="1"/>
          </p:cNvSpPr>
          <p:nvPr>
            <p:ph type="sldNum" sz="quarter" idx="13"/>
          </p:nvPr>
        </p:nvSpPr>
        <p:spPr>
          <a:xfrm>
            <a:off x="8001000" y="7397560"/>
            <a:ext cx="9144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EC173-99AE-4773-AB25-02E469A13EAE}" type="slidenum">
              <a:rPr kumimoji="0" lang="en-US" sz="1200" b="0" i="0" u="none" strike="noStrike" kern="1200" cap="none" spc="0" normalizeH="0" baseline="0" noProof="0" smtClean="0">
                <a:ln>
                  <a:noFill/>
                </a:ln>
                <a:solidFill>
                  <a:srgbClr val="D4D2D0"/>
                </a:solidFill>
                <a:effectLst/>
                <a:uLnTx/>
                <a:uFillTx/>
                <a:latin typeface="Century School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D4D2D0"/>
              </a:solidFill>
              <a:effectLst/>
              <a:uLnTx/>
              <a:uFillTx/>
              <a:latin typeface="Century Schoolbook"/>
              <a:ea typeface="+mn-ea"/>
              <a:cs typeface="+mn-cs"/>
            </a:endParaRPr>
          </a:p>
        </p:txBody>
      </p:sp>
    </p:spTree>
    <p:extLst>
      <p:ext uri="{BB962C8B-B14F-4D97-AF65-F5344CB8AC3E}">
        <p14:creationId xmlns:p14="http://schemas.microsoft.com/office/powerpoint/2010/main" val="18462712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1701" y="126742"/>
            <a:ext cx="4629150" cy="990600"/>
          </a:xfrm>
          <a:prstGeom prst="rect">
            <a:avLst/>
          </a:prstGeom>
        </p:spPr>
        <p:txBody>
          <a:bodyPr tIns="91440" bIns="9144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給</a:t>
            </a:r>
            <a:r>
              <a:rPr kumimoji="1" lang="en-US" altLang="zh-TW"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LLM</a:t>
            </a:r>
            <a:r>
              <a:rPr kumimoji="1" lang="zh-TW" altLang="en-US"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下指令</a:t>
            </a:r>
            <a:endParaRPr kumimoji="1" lang="en-US" altLang="zh-TW"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endParaRPr>
          </a:p>
        </p:txBody>
      </p:sp>
      <p:sp>
        <p:nvSpPr>
          <p:cNvPr id="3" name="日期版面配置區 2">
            <a:extLst>
              <a:ext uri="{FF2B5EF4-FFF2-40B4-BE49-F238E27FC236}">
                <a16:creationId xmlns:a16="http://schemas.microsoft.com/office/drawing/2014/main" id="{1C536CB5-3C58-6CF1-767E-952B76F12DEE}"/>
              </a:ext>
            </a:extLst>
          </p:cNvPr>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520B05-2240-4566-BE2A-9338980FE8EB}" type="datetime1">
              <a:rPr kumimoji="0" lang="en-US" altLang="zh-TW" sz="1200" b="0" i="0" u="none" strike="noStrike" kern="1200" cap="none" spc="0" normalizeH="0" baseline="0" noProof="0" smtClean="0">
                <a:ln>
                  <a:noFill/>
                </a:ln>
                <a:solidFill>
                  <a:srgbClr val="D4D2D0"/>
                </a:solidFill>
                <a:effectLst/>
                <a:uLnTx/>
                <a:uFillTx/>
                <a:latin typeface="Arial" panose="020B0604020202020204" pitchFamily="34" charset="0"/>
                <a:ea typeface="新細明體" panose="02020500000000000000" pitchFamily="18" charset="-12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3/14/2024</a:t>
            </a:fld>
            <a:endParaRPr kumimoji="0" lang="en-US" sz="1200" b="0" i="0" u="none" strike="noStrike" kern="1200" cap="none" spc="0" normalizeH="0" baseline="0" noProof="0" dirty="0">
              <a:ln>
                <a:noFill/>
              </a:ln>
              <a:solidFill>
                <a:srgbClr val="D4D2D0"/>
              </a:solidFill>
              <a:effectLst/>
              <a:uLnTx/>
              <a:uFillTx/>
              <a:latin typeface="Arial" panose="020B0604020202020204" pitchFamily="34" charset="0"/>
              <a:ea typeface="+mn-ea"/>
              <a:cs typeface="Arial" panose="020B0604020202020204" pitchFamily="34" charset="0"/>
            </a:endParaRPr>
          </a:p>
        </p:txBody>
      </p:sp>
      <p:sp>
        <p:nvSpPr>
          <p:cNvPr id="7" name="投影片編號版面配置區 6">
            <a:extLst>
              <a:ext uri="{FF2B5EF4-FFF2-40B4-BE49-F238E27FC236}">
                <a16:creationId xmlns:a16="http://schemas.microsoft.com/office/drawing/2014/main" id="{DA316F56-AF12-D872-611F-78AE7ACCBF93}"/>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EC173-99AE-4773-AB25-02E469A13EAE}" type="slidenum">
              <a:rPr kumimoji="0" lang="en-US" sz="1200" b="0" i="0" u="none" strike="noStrike" kern="1200" cap="none" spc="0" normalizeH="0" baseline="0" noProof="0" smtClean="0">
                <a:ln>
                  <a:noFill/>
                </a:ln>
                <a:solidFill>
                  <a:srgbClr val="D4D2D0"/>
                </a:solidFill>
                <a:effectLst/>
                <a:uLnTx/>
                <a:uFillTx/>
                <a:latin typeface="Century School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D4D2D0"/>
              </a:solidFill>
              <a:effectLst/>
              <a:uLnTx/>
              <a:uFillTx/>
              <a:latin typeface="Century Schoolbook"/>
              <a:ea typeface="+mn-ea"/>
              <a:cs typeface="+mn-cs"/>
            </a:endParaRPr>
          </a:p>
        </p:txBody>
      </p:sp>
      <p:sp>
        <p:nvSpPr>
          <p:cNvPr id="2" name="文字方塊 1">
            <a:extLst>
              <a:ext uri="{FF2B5EF4-FFF2-40B4-BE49-F238E27FC236}">
                <a16:creationId xmlns:a16="http://schemas.microsoft.com/office/drawing/2014/main" id="{E17C39F0-9527-522B-E55B-DAC3D2425E05}"/>
              </a:ext>
            </a:extLst>
          </p:cNvPr>
          <p:cNvSpPr txBox="1"/>
          <p:nvPr/>
        </p:nvSpPr>
        <p:spPr>
          <a:xfrm>
            <a:off x="609600" y="1219200"/>
            <a:ext cx="7924800" cy="1077218"/>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把</a:t>
            </a:r>
            <a:r>
              <a:rPr kumimoji="0" lang="en-US" altLang="zh-TW"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LLM</a:t>
            </a:r>
            <a:r>
              <a:rPr kumimoji="0" lang="zh-TW" altLang="en-US"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當一個非常聰明的人，什麼都會</a:t>
            </a:r>
            <a:endParaRPr kumimoji="0" lang="en-US" altLang="zh-TW"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他答不出來不是他的問題，是你的問題</a:t>
            </a:r>
            <a:endParaRPr kumimoji="0" lang="en-US" altLang="zh-TW"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7088226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1701" y="333307"/>
            <a:ext cx="4629150" cy="990600"/>
          </a:xfrm>
          <a:prstGeom prst="rect">
            <a:avLst/>
          </a:prstGeom>
        </p:spPr>
        <p:txBody>
          <a:bodyPr tIns="91440" bIns="9144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給</a:t>
            </a:r>
            <a:r>
              <a:rPr kumimoji="1" lang="en-US" altLang="zh-TW"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LLM</a:t>
            </a:r>
            <a:r>
              <a:rPr kumimoji="1" lang="zh-TW" altLang="en-US"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rPr>
              <a:t>下指令</a:t>
            </a:r>
            <a:endParaRPr kumimoji="1" lang="en-US" altLang="zh-TW"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Heiti TC Light"/>
            </a:endParaRPr>
          </a:p>
        </p:txBody>
      </p:sp>
      <p:sp>
        <p:nvSpPr>
          <p:cNvPr id="3" name="日期版面配置區 2">
            <a:extLst>
              <a:ext uri="{FF2B5EF4-FFF2-40B4-BE49-F238E27FC236}">
                <a16:creationId xmlns:a16="http://schemas.microsoft.com/office/drawing/2014/main" id="{1C536CB5-3C58-6CF1-767E-952B76F12DEE}"/>
              </a:ext>
            </a:extLst>
          </p:cNvPr>
          <p:cNvSpPr>
            <a:spLocks noGrp="1"/>
          </p:cNvSpPr>
          <p:nvPr>
            <p:ph type="dt" sz="half" idx="12"/>
          </p:nvPr>
        </p:nvSpPr>
        <p:spPr>
          <a:xfrm>
            <a:off x="66675" y="6765925"/>
            <a:ext cx="2438400" cy="2444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520B05-2240-4566-BE2A-9338980FE8EB}" type="datetime1">
              <a:rPr kumimoji="0" lang="en-US" altLang="zh-TW" sz="1200" b="0" i="0" u="none" strike="noStrike" kern="1200" cap="none" spc="0" normalizeH="0" baseline="0" noProof="0" smtClean="0">
                <a:ln>
                  <a:noFill/>
                </a:ln>
                <a:solidFill>
                  <a:srgbClr val="D4D2D0"/>
                </a:solidFill>
                <a:effectLst/>
                <a:uLnTx/>
                <a:uFillTx/>
                <a:latin typeface="Arial" panose="020B0604020202020204" pitchFamily="34" charset="0"/>
                <a:ea typeface="新細明體" panose="02020500000000000000" pitchFamily="18" charset="-12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3/14/2024</a:t>
            </a:fld>
            <a:endParaRPr kumimoji="0" lang="en-US" sz="1200" b="0" i="0" u="none" strike="noStrike" kern="1200" cap="none" spc="0" normalizeH="0" baseline="0" noProof="0" dirty="0">
              <a:ln>
                <a:noFill/>
              </a:ln>
              <a:solidFill>
                <a:srgbClr val="D4D2D0"/>
              </a:solidFill>
              <a:effectLst/>
              <a:uLnTx/>
              <a:uFillTx/>
              <a:latin typeface="Arial" panose="020B0604020202020204" pitchFamily="34" charset="0"/>
              <a:ea typeface="+mn-ea"/>
              <a:cs typeface="Arial" panose="020B0604020202020204" pitchFamily="34" charset="0"/>
            </a:endParaRPr>
          </a:p>
        </p:txBody>
      </p:sp>
      <p:sp>
        <p:nvSpPr>
          <p:cNvPr id="7" name="投影片編號版面配置區 6">
            <a:extLst>
              <a:ext uri="{FF2B5EF4-FFF2-40B4-BE49-F238E27FC236}">
                <a16:creationId xmlns:a16="http://schemas.microsoft.com/office/drawing/2014/main" id="{DA316F56-AF12-D872-611F-78AE7ACCBF93}"/>
              </a:ext>
            </a:extLst>
          </p:cNvPr>
          <p:cNvSpPr>
            <a:spLocks noGrp="1"/>
          </p:cNvSpPr>
          <p:nvPr>
            <p:ph type="sldNum" sz="quarter" idx="13"/>
          </p:nvPr>
        </p:nvSpPr>
        <p:spPr>
          <a:xfrm>
            <a:off x="8172450" y="6765925"/>
            <a:ext cx="9144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EC173-99AE-4773-AB25-02E469A13EAE}" type="slidenum">
              <a:rPr kumimoji="0" lang="en-US" sz="1200" b="0" i="0" u="none" strike="noStrike" kern="1200" cap="none" spc="0" normalizeH="0" baseline="0" noProof="0" smtClean="0">
                <a:ln>
                  <a:noFill/>
                </a:ln>
                <a:solidFill>
                  <a:srgbClr val="D4D2D0"/>
                </a:solidFill>
                <a:effectLst/>
                <a:uLnTx/>
                <a:uFillTx/>
                <a:latin typeface="Century School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D4D2D0"/>
              </a:solidFill>
              <a:effectLst/>
              <a:uLnTx/>
              <a:uFillTx/>
              <a:latin typeface="Century Schoolbook"/>
              <a:ea typeface="+mn-ea"/>
              <a:cs typeface="+mn-cs"/>
            </a:endParaRPr>
          </a:p>
        </p:txBody>
      </p:sp>
      <p:sp>
        <p:nvSpPr>
          <p:cNvPr id="2" name="文字方塊 1">
            <a:extLst>
              <a:ext uri="{FF2B5EF4-FFF2-40B4-BE49-F238E27FC236}">
                <a16:creationId xmlns:a16="http://schemas.microsoft.com/office/drawing/2014/main" id="{E17C39F0-9527-522B-E55B-DAC3D2425E05}"/>
              </a:ext>
            </a:extLst>
          </p:cNvPr>
          <p:cNvSpPr txBox="1"/>
          <p:nvPr/>
        </p:nvSpPr>
        <p:spPr>
          <a:xfrm>
            <a:off x="609600" y="1425765"/>
            <a:ext cx="7924800" cy="4031873"/>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寫一段有關明新科大的文字</a:t>
            </a:r>
            <a:endParaRPr kumimoji="0" lang="en-US" altLang="zh-TW"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是地址？科大排名？校史？招生資訊？評價？生活機能？租屋資訊？</a:t>
            </a:r>
            <a:r>
              <a:rPr kumimoji="0" lang="en-US" altLang="zh-TW"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如果是校史，你要用什麼樣子的語氣？新聞記者？學生？文言文？晶晶體？</a:t>
            </a:r>
            <a:endParaRPr kumimoji="0" lang="en-US" altLang="zh-TW"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這些稱指示</a:t>
            </a:r>
            <a:r>
              <a:rPr kumimoji="0" lang="en-US" altLang="zh-TW"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instruction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當指示完成，再加上要問的問題，組成一個</a:t>
            </a:r>
            <a:r>
              <a:rPr kumimoji="0" lang="en-US" altLang="zh-TW" sz="32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prompt</a:t>
            </a:r>
          </a:p>
        </p:txBody>
      </p:sp>
    </p:spTree>
    <p:extLst>
      <p:ext uri="{BB962C8B-B14F-4D97-AF65-F5344CB8AC3E}">
        <p14:creationId xmlns:p14="http://schemas.microsoft.com/office/powerpoint/2010/main" val="52913442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典相簿">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TotalTime>
  <Words>194</Words>
  <Application>Microsoft Office PowerPoint</Application>
  <PresentationFormat>如螢幕大小 (4:3)</PresentationFormat>
  <Paragraphs>28</Paragraphs>
  <Slides>5</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微軟正黑體</vt:lpstr>
      <vt:lpstr>新細明體</vt:lpstr>
      <vt:lpstr>Arial</vt:lpstr>
      <vt:lpstr>Calibri</vt:lpstr>
      <vt:lpstr>Century Schoolbook</vt:lpstr>
      <vt:lpstr>古典相簿</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joshhu</dc:creator>
  <cp:lastModifiedBy>joshhu</cp:lastModifiedBy>
  <cp:revision>1</cp:revision>
  <dcterms:created xsi:type="dcterms:W3CDTF">2024-03-14T12:45:52Z</dcterms:created>
  <dcterms:modified xsi:type="dcterms:W3CDTF">2024-03-14T12:47:24Z</dcterms:modified>
</cp:coreProperties>
</file>