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00" r:id="rId3"/>
    <p:sldId id="685" r:id="rId4"/>
    <p:sldId id="786" r:id="rId5"/>
    <p:sldId id="787" r:id="rId6"/>
    <p:sldId id="1080" r:id="rId7"/>
    <p:sldId id="112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EE25-D279-4E8A-82B2-242DE63316C2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85DD-EE97-4EFF-903D-627A021F5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6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20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03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13923-8CC4-C97C-2A76-5915DC27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7AF14B7-D31F-9F91-8260-4778A7706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D32771-651B-F368-17A7-A4AD8C5E2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E92F70-5BB5-5AA1-1208-940F44FC0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40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77230-0423-82AA-D331-7A75FF26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A3D241-1501-2224-78C1-C154D9E7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1DC19-B634-1388-0DDF-3A756C0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9D702-AD77-3EF1-7FA9-4A9029E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4A67A-B1B9-17F2-FFCE-9A036012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DF77-4840-A678-E9CB-03B77C9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958BF-6EC2-02E9-3DB8-F2AAC801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BB793-4B23-EB1C-460F-89A4FF5D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96ACD-4D77-21E5-1B70-C49BD81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E3966-47C7-D4F9-B162-8DEF6FD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EA42C-FBF6-CEAD-2146-C99616C56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E7354-7B67-F124-74EA-A353663F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7529-B833-2C67-BF68-9A5E27DD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0AEC1-BD0F-28C1-5CB9-A8CFCE0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CE5A6-F008-AA49-03ED-6F5624D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2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64925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28819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97423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5614506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1998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97463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44995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238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8510-1007-2E74-E7F7-2C46028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F25B2-8962-FD63-C0E9-2F57CF5E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4A707-2E6D-C22E-3708-EBB13CB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A1C37-2CB1-9CE9-AC3A-25B6980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6DB7D-D043-BF86-9DB9-45EBD0FC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01213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91803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48469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3278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85494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01346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34585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90934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76380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84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DEF0-9165-E4FB-1117-A47C5BA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3F360-F6D9-8D91-14A0-C9DB7EBE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18266-4661-03F4-2881-F026274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0B32B-F64F-8A19-0021-0CA64F8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44200-AF42-9921-E13E-DB2AACB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2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76588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83256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11/13/2024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8583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7658-648A-450C-72F8-986F52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EE8DB-F2E3-3DD3-46DA-46D96AA13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3F90D-65D1-65D8-42E2-847F22B0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46916-5DED-CEA5-8E76-FEA8BF5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D34A9D-FE41-F506-ABF1-CBDFD55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3B6B90-781F-1754-56AB-D81AD328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C907-D36C-3666-341E-41BB06C7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F83BC-993A-E3F9-4173-46AC16D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95C350-6127-7277-A4B6-DAC4478B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83F11-364F-95D2-9FFB-9086FD56A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6F7D5-0A2A-F341-2BDD-F2E0B49A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4B08A0-1F36-29B5-91A8-7CC2F53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96A4D6-A9E1-A718-3B4B-CEF989C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1DBE9-637E-EC6F-B2FF-9951523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1A136-B86A-AAFC-973B-5EDEC021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E7F80-639F-FEEE-D628-D5ED8E8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CE0E89-3014-E424-77F0-5CD861A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5960DC-13AB-BD9C-A9E0-471278A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5DEBE0-C9D5-90EF-B266-B99D36F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1B2662-7A8C-DFC8-F3F7-12B0228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612C6-B98D-8352-4DC8-B0D0A46D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74E73-B4F4-A9DA-741F-2CB0BEA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ADAD0-B1BA-2D89-39BC-FD82BB06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E9D18-1C3E-D336-A37A-D883C833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4344A-FB18-2912-22D0-0CAF154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AE228F-183F-93BB-230A-E65BED55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1A4D3-7511-5674-D7D1-603BB7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1C094-E4BB-DB46-D6D5-FC7ACC0D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B96DAE-1F18-B15A-54EE-F1295F4D3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36D64-6494-893D-8E6E-7D4680FA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9C877-7C1A-C42A-11F9-003BB762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40E47-37FE-213B-B0E2-FD0B1B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C182E3-5285-9B5F-F984-5AB5F378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0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5BD772-20DB-2CAB-1FDD-8FB0F106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71FCF-6FB1-2A3E-0959-31A4575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D3981-5931-B64E-4AB5-CE6B838A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D9AC-320B-4C15-AB56-B07439D4A17D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F11EB-3F6A-1F7F-6523-1089DD83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E5E4D-278A-160A-82AD-3CE9ABE0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2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28194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什麼是語言：人類對於世界理解的抽象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自然語言指的是人類交流的語言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程式語言就不是自然語言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賦予電腦支援和操縱人類語言的能力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只針對有文字的語言，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語音的語言嚴格來說不在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的範圍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語音的範圍稱為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H(Human)LP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</a:t>
            </a:r>
          </a:p>
        </p:txBody>
      </p:sp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一開始是想解決機器翻譯問題，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後來發現這是門很大的學問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就像學英文一樣，從最基礎的字母開始，然後背單字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字彙表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開始閱讀，了解文法、文意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最後可以摘要、問答、了解或作文，產生內容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分成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認知、理解、生成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三大部分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OCR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、斷詞、詞形還原、詞性標註、詞幹擷取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(tokenize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的基礎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語法歸納、斷句、解析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實體辨識、情感分析、術語提取，詞義消歧、關係抽取、語義解析，指代消除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認知，理解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自動摘要、機器翻譯、聊天機器人、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多模態、問答系統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</a:p>
        </p:txBody>
      </p:sp>
    </p:spTree>
    <p:extLst>
      <p:ext uri="{BB962C8B-B14F-4D97-AF65-F5344CB8AC3E}">
        <p14:creationId xmlns:p14="http://schemas.microsoft.com/office/powerpoint/2010/main" val="21964757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不同的任務需要用不同的方法解決，有不同的學科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統計、機率、神經模型、人工智慧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、不同的演算法，不同的資料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正常情況下，沒有單一方法能解決所有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的研究正是研究解決這些問題的不同方法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人們希望能找到一個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統一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的方法解決所有的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</a:p>
        </p:txBody>
      </p:sp>
    </p:spTree>
    <p:extLst>
      <p:ext uri="{BB962C8B-B14F-4D97-AF65-F5344CB8AC3E}">
        <p14:creationId xmlns:p14="http://schemas.microsoft.com/office/powerpoint/2010/main" val="21830742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D84AD-C408-D2FE-5B1D-DA09D4F7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6C8B32-12E3-A119-C4ED-69EB0063F2A3}"/>
              </a:ext>
            </a:extLst>
          </p:cNvPr>
          <p:cNvSpPr txBox="1"/>
          <p:nvPr/>
        </p:nvSpPr>
        <p:spPr>
          <a:xfrm>
            <a:off x="685800" y="1513746"/>
            <a:ext cx="8077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基於規則的方法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基於統計學的方法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一般統計學方法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e.g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元語言模型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非神經網路，如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LR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SVM)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基於神經網路的方法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也算統計方法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RNN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基於語言模型的方法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7563" lvl="2" indent="-360363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基於大型語言模型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不訓練微調，用提示語工程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819150" lvl="1" indent="-361950"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9991C90-FA47-EBFD-5F6D-CFC6C451EF79}"/>
              </a:ext>
            </a:extLst>
          </p:cNvPr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</a:p>
        </p:txBody>
      </p:sp>
    </p:spTree>
    <p:extLst>
      <p:ext uri="{BB962C8B-B14F-4D97-AF65-F5344CB8AC3E}">
        <p14:creationId xmlns:p14="http://schemas.microsoft.com/office/powerpoint/2010/main" val="3405440255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368</Words>
  <Application>Microsoft Office PowerPoint</Application>
  <PresentationFormat>如螢幕大小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</cp:revision>
  <dcterms:created xsi:type="dcterms:W3CDTF">2024-03-14T12:57:13Z</dcterms:created>
  <dcterms:modified xsi:type="dcterms:W3CDTF">2024-11-12T18:33:14Z</dcterms:modified>
</cp:coreProperties>
</file>