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1112" r:id="rId3"/>
    <p:sldId id="1113" r:id="rId4"/>
    <p:sldId id="1114" r:id="rId5"/>
    <p:sldId id="1115" r:id="rId6"/>
    <p:sldId id="1116" r:id="rId7"/>
    <p:sldId id="111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4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90BD7-2AE1-4219-9438-BF1587EBDB3C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C3C7-E522-48FB-884E-559FA3902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74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77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63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48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946CF-16E3-D79A-FF13-253D446E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71C6AC-2494-FC57-0C99-CAE6AB6C4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486FC-FCA9-1954-BA34-52F3D2B9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79FC6A-50D0-302D-A9F7-274529C0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4F0146-70B8-50EA-EC50-DF74B7F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6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E2C1E-D1EB-9F30-320F-B64D5FFD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5B27ED-4764-BF42-21E7-43437985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27D2E-C5AB-2CDE-A3AB-69DC00B7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92A49C-0593-D204-152C-B45A8F47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F73DBF-55BB-73E1-E360-8CD0C021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0CD295-22C3-5725-185B-8D79F50EC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6EAA4-0F3A-2FA5-AA70-BA3B693CC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B4F7F-664A-B033-0BA5-C2542DB3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87B1CB-6141-F0E6-4261-1D50536C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133AC3-C168-B4E0-B9A7-5AD6456D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9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07060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8215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605291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7224326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926014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767803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331334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91175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51F95-70AE-A80F-D94A-63080728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BC495-8816-4E6E-1DE9-219ABE7C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918934-14B4-140C-76CE-BC7DB220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86C4B6-F6D1-25E0-702D-F5225B08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2C978E-135F-2950-9204-05F71334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8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47168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2571623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4552196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7969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805360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871274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1296900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985033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37620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886504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3190C-8A3D-8AD4-5289-7297ACC2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232EB6-E862-5B97-0898-0742CB66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356EC2-7566-3E8D-55F9-5ACFE2BF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CA5A8-B97E-82FE-851C-856D1899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8CD94-64FA-CB70-7570-85EBFDE2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46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775813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797691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11/27/2024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0894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70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ED9E9-EDDB-1725-BDEB-8814FA87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3754F-EEF4-9844-F7FE-40CA5C9DB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A1E48B-BEBE-FF65-F4E9-1DC4EB89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0B04BA-EE35-F941-ED16-7AE572C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BC369C-4449-7374-03AE-897995CD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870F4-1DE2-0970-C10A-A8E8FF3C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2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094BD-DF32-2789-A080-A48622DC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A48D1-79AC-8A8D-525D-7A039175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D501E7-B938-0878-22AD-81632628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1FA93F-4A3C-3FC7-0B97-1B082C46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636697-AFD4-527E-B658-95EBD2A6B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125B05-A0F1-045F-FCFD-C2086FB4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AC65F6-311D-AE29-847C-D988069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95E61-7818-DE0A-AF16-81AA202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02E74-D1C3-338D-629E-A2CAA656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57509E-7BB6-69C7-FDE4-55D03443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10F9F6-2CE7-3383-2A21-C47C3597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00EEE9-657B-C59D-4F07-4D2D93FB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8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EE1F4A-E917-AFF8-37AF-27D7939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1BC693-E9A0-713E-F122-B5297D99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22BE5D-BCEB-E683-6725-A8C5A405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15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F738D-AEEA-5377-75BD-7EDAC67F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333AF-61D1-7FDB-D18D-CCB79171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109AD-549F-EEDB-A372-28A6F07F0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B9B2F3-E8FF-A336-EDF3-7D26CDA2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1DC906-C8EB-C4F2-8F07-3B202B00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80DDA5-29B5-31B5-7A04-16E87EB4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B66E9-F0C5-A44C-33A5-44DE7C2D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E2B846-6B26-C486-0AEA-7336CC3BA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6EB64C-88C3-0087-6993-942FB8770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2A2945-31F8-84F8-299C-180BACAE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FF3B55-01FB-CF99-CC71-850DE7E8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E833D9-CCC4-9AE0-8A6C-FA2BC402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75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81A495-4079-F1FC-6B0F-F8018BEC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94FDB8-F931-5C69-F8A0-2CA3701D6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F1D7A-DBDD-076A-EA93-75D567E71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5AE3-F988-4FF1-93FB-B4C11C0AB9B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BDC219-A1D6-2120-6C41-E49A3F850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6D6B02-C2A7-8806-F8CE-DBC5C8117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1BD5-C33F-48DF-A064-BBBE901E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0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971800"/>
            <a:ext cx="5486400" cy="990600"/>
          </a:xfrm>
        </p:spPr>
        <p:txBody>
          <a:bodyPr/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Word2vec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5440019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04900" y="339277"/>
            <a:ext cx="6934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的概念之後，所有的文字都可以用連續稠密的向量空間表示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但字與字之間相似度怎麼辦？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如果有夠大的語料庫，就可以利用一些演算法，設計一個神經網路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2013 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Miklov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提出，使用了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CBOW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Skiip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-gram(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mask)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來找出相似度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靜態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的字詞相似度模型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但同字不同句中不同意怎麼辦？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6553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Word2Vec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小龍女和楊過說：我想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過過過過過過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的日子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教官和學生說：書包上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別別別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的東西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這時需要一個動態的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，隨時能捕捉不同句中同字的動態意義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無法單獨儲存下來沒有意義，因為視句子而變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大部分的新一代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均將動態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放在模型中，隨著模型一起學習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4661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9FF732D-D6F8-50CD-A179-72994390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390650"/>
            <a:ext cx="8553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795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458A131-F49A-8A72-E9F2-9270870E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4148"/>
            <a:ext cx="8382000" cy="49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987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C6E9F4C-A43C-E920-F9E7-B2C2F365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7" y="1219200"/>
            <a:ext cx="884638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87314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188</Words>
  <Application>Microsoft Office PowerPoint</Application>
  <PresentationFormat>如螢幕大小 (4:3)</PresentationFormat>
  <Paragraphs>24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4</cp:revision>
  <dcterms:created xsi:type="dcterms:W3CDTF">2024-03-14T13:03:15Z</dcterms:created>
  <dcterms:modified xsi:type="dcterms:W3CDTF">2024-11-26T18:10:46Z</dcterms:modified>
</cp:coreProperties>
</file>