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1096" r:id="rId3"/>
    <p:sldId id="1098" r:id="rId4"/>
    <p:sldId id="1097" r:id="rId5"/>
    <p:sldId id="1099" r:id="rId6"/>
    <p:sldId id="1179" r:id="rId7"/>
    <p:sldId id="1181" r:id="rId8"/>
    <p:sldId id="110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4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4ECE5-DE08-48EC-BD40-A1B6B5143474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DE55C-D25F-4BA4-B7EC-C7E9E6BB0C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3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05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94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84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671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191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81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66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0E4F6-0CE2-DBD0-093A-E12C6E196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766118-9373-02A5-16DE-2241A28EC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C387D8-7CCC-6905-8D7F-701A6DC6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1B14B-87D3-7417-DDB9-5C0AB639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C54FD2-8FDB-3C36-D5B6-A7B2DE43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05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0315F-12DB-B353-8623-E4E6157E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2DEBF6-1491-93F7-0D98-93EBBF4B0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B48AFC-33AE-17C5-7F6F-2098B99B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717E6-9A1A-9C03-0132-F7DAA341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830F62-9E7E-D62F-ACE1-931ED8F5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69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00B4E5-535F-0E1F-588A-0F088B9CF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504CEA-14EA-36A6-07C0-59B475247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9D22AE-648C-91A4-98AF-87C277F8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BF672-0523-1137-A400-0AFA0B5D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E39AC7-3FAE-936B-488A-850E63C5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81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350351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79404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52445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27346897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629685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4328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7276140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980147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90939-3863-8A3B-2A9A-64DDFD7B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B7C83B-9893-7B82-854E-A58F3F63D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C2EDC7-AFD6-D2CA-40D7-83E9DA64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C5CD80-7FD8-82BE-80D2-F372368D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BEA325-CC49-B4A2-B6DE-63D2F373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119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3149998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1025236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80236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2276475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921467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6872116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842456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0256938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076043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08999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C27DE-E9CE-554D-3FE5-F8664E1F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80CB8E-20BB-F2C9-A7CD-742B4025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EFB75-40FC-2F29-1A4A-359911DC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22B1CB-4D93-0450-E550-F7754A4A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24BE55-13FF-328E-AD43-342102DF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1045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3559442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6822643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11/27/2024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99861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99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19C17-71FB-B892-167C-B8752AE4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3CB025-CA6E-BAA5-481A-C2E28B76F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4CE600-25F4-D18D-9A21-BB25481D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49A8A4-2065-6F36-36A3-281F9444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F9CEC8-99F9-284D-0EC2-0D65F170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62BB5E-4BFD-2E82-B5E4-F6A8D224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4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A9C23-A17F-29F4-1FFB-CD932CE9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C902EE-FBCF-379B-1905-11FAF35CA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39501C-5B1A-BF6C-95FF-6E0C62B29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C213B-1146-90CF-D485-8787B3676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DDFE60-E6CC-6712-FE1D-99750AFDE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C18761-FA49-2CC7-C441-78B780A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BB8D23-71E2-E556-CAE5-5203E630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7DC6EB1-2803-7BFA-FFE4-1AF265AA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92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BB899-00BE-519D-CB92-6D6B0C55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D4E131-3D35-5B50-D9C6-8E9DEC74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F2E033-B65E-EC8B-5022-79E8F4AA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BE543D-C88B-B11A-90B2-521B3873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33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97FF34-F078-F0E5-1D7C-2C314544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26DE88-59FF-0A77-84C3-8A5515FD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44DEED-F8E7-BBDE-CB28-2EB2C0DC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19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2C991-B48E-6057-5EAA-BB6DFD2E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C9E883-EED6-35A8-5847-850EE606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8EDB53-9ED1-9B14-3F8C-D789BAE1B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7F93B5-4F70-1FF1-2692-90FD2505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5905FD-3D4F-E258-9119-9A91ACFC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E3B58B-A756-47D1-2553-5EBC77BD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04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43688-CDB0-3C9C-5AFA-D0B8F16D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2ADD23-03F2-58EB-57B9-AB34F6F5B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DC906F-6AE4-BBAD-E2A9-709FE51C3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A24BBC-6C20-3335-4807-DB3F9554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3D5DA0-2D61-241A-982E-7DFACE1A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1A7987-F787-DD65-2A69-D5627E52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55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BCC8D2-D615-B214-FA72-9BB2AB91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1885D3-2205-3496-A604-03D1D67D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684518-D620-E0C7-F112-66898A2FE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64ABE-4A5E-49EE-B795-C697810A2BA7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15BB39-3954-2B32-59C1-E26777D3C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B3E053-CA74-AACC-C079-C58767E5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5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11/27/2024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3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se.is/5p39e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362200" y="2971800"/>
            <a:ext cx="4724400" cy="990600"/>
          </a:xfrm>
        </p:spPr>
        <p:txBody>
          <a:bodyPr/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2808417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381000"/>
            <a:ext cx="388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自監督學習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語言模型是個多分類問題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神經網路通常需要有標註的資料才能進行，稱監督式學習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(supervised learning)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但是因為有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語料庫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的存在。語料庫中的所有句子已經是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完全遵循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人類文法、帶語意、並且具備世界知識的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排列組合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因此只要有語料庫，等於有了標注資料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從語料庫中正確的排列組合的神經網路學習稱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自監督學習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(Self-supervised)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Self-supervised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9280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369794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從語料庫中學習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從語料庫中可以學習到人類有史以來所有文字排列組合的關係。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將這些排列組合的關係儲存，也稱模型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模型本身已具備文法、語意、世界知識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靈感來自視覺領域的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ImageNet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ImageNet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利用神經網路將圖片中所有基本特徵先學下來儲存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再利用此特徵來進行世界萬物的處理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語言模型就是文字界的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又稱為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70706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76400" y="369794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預訓練語言模型的範式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首先設計一個神經網路，並且透過語料庫，將所有語言的知識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學好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endParaRPr lang="en-US" altLang="zh-TW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如果有新的任務，將新任務所自帶的資料當作訓練集，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微調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儲存好模型的參數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微調好參數的語言模型就可以解決新的任務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不需要重新設計演算法或訓練模型，只需要微調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Pre-trained Language Model(PLM)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Pre-trained</a:t>
            </a:r>
          </a:p>
        </p:txBody>
      </p:sp>
    </p:spTree>
    <p:extLst>
      <p:ext uri="{BB962C8B-B14F-4D97-AF65-F5344CB8AC3E}">
        <p14:creationId xmlns:p14="http://schemas.microsoft.com/office/powerpoint/2010/main" val="2608640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1524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的訓練方法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838200" y="1050447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Masked Language Model(MLM)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Causal Language Model(CLM)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Sequence to Sequence(Seq2Seq)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25CC70-CAAB-BFA4-C1CE-9BC8DFF27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76600"/>
            <a:ext cx="5867400" cy="33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327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69794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預訓練語言模型的訓練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09600" y="15240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https://pse.is/5p39e8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三種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bidirectional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，最有名的是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Decoder-only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Causal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left to right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auto-regressive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encoder-decoder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也有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self-supervised learning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的：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https://arxiv.org/pdf/2101.00416.pdf</a:t>
            </a:r>
          </a:p>
        </p:txBody>
      </p:sp>
    </p:spTree>
    <p:extLst>
      <p:ext uri="{BB962C8B-B14F-4D97-AF65-F5344CB8AC3E}">
        <p14:creationId xmlns:p14="http://schemas.microsoft.com/office/powerpoint/2010/main" val="29681713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369794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11/27/2024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7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雙向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Regressive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生成語言模型的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GPT1/2/3/4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雙向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BART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427158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403</Words>
  <Application>Microsoft Office PowerPoint</Application>
  <PresentationFormat>如螢幕大小 (4:3)</PresentationFormat>
  <Paragraphs>61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3</cp:revision>
  <dcterms:created xsi:type="dcterms:W3CDTF">2024-03-14T13:05:34Z</dcterms:created>
  <dcterms:modified xsi:type="dcterms:W3CDTF">2024-11-26T18:14:25Z</dcterms:modified>
</cp:coreProperties>
</file>