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81" r:id="rId2"/>
    <p:sldId id="1182" r:id="rId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75837" autoAdjust="0"/>
  </p:normalViewPr>
  <p:slideViewPr>
    <p:cSldViewPr>
      <p:cViewPr varScale="1">
        <p:scale>
          <a:sx n="107" d="100"/>
          <a:sy n="107" d="100"/>
        </p:scale>
        <p:origin x="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3/22/2024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3/22/2024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電腦中的浮點數介紹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量化介紹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低秩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PEFT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45</Words>
  <Application>Microsoft Office PowerPoint</Application>
  <PresentationFormat>如螢幕大小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Calibri</vt:lpstr>
      <vt:lpstr>Century Schoolbook</vt:lpstr>
      <vt:lpstr>古典相簿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2024-03-21T19:06:14Z</dcterms:modified>
</cp:coreProperties>
</file>