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81" r:id="rId2"/>
    <p:sldId id="1185" r:id="rId3"/>
    <p:sldId id="1184" r:id="rId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07" d="100"/>
          <a:sy n="107" d="100"/>
        </p:scale>
        <p:origin x="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3/29/2024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87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自然語言處理任務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自然語言處理任務介紹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自然語言任務</a:t>
            </a:r>
          </a:p>
        </p:txBody>
      </p:sp>
    </p:spTree>
    <p:extLst>
      <p:ext uri="{BB962C8B-B14F-4D97-AF65-F5344CB8AC3E}">
        <p14:creationId xmlns:p14="http://schemas.microsoft.com/office/powerpoint/2010/main" val="37040977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NLP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任務的目標不僅是單獨理解單個單詞，而且是能夠理解這些單詞的上下文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整句分類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獲取評論的情緒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句中詞分類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或命名實體（人、地、組織）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文字生成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自動生成的文字完成提示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文字中提取答案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給定問題和上下文，根據上下文中提供的資訊提取問題的答案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從輸入文字生成新句子：翻譯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304800"/>
            <a:ext cx="6400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自然語言處理任務介紹</a:t>
            </a:r>
          </a:p>
        </p:txBody>
      </p:sp>
    </p:spTree>
    <p:extLst>
      <p:ext uri="{BB962C8B-B14F-4D97-AF65-F5344CB8AC3E}">
        <p14:creationId xmlns:p14="http://schemas.microsoft.com/office/powerpoint/2010/main" val="34570695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120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2024-03-28T17:17:39Z</dcterms:modified>
</cp:coreProperties>
</file>