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681" r:id="rId3"/>
    <p:sldId id="1188" r:id="rId4"/>
    <p:sldId id="1205" r:id="rId5"/>
    <p:sldId id="1207" r:id="rId6"/>
    <p:sldId id="1208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91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37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68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12/9/2024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12/9/2024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3. 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編碼器模型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2095500" y="215735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什麼是編碼器模型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958F3-575F-74F4-C83A-6FE251C2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90" y="1371600"/>
            <a:ext cx="3287023" cy="4705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7A152-1AF1-14B8-C6F3-2BD933D64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2" y="1368631"/>
            <a:ext cx="3650273" cy="53721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8FF8140-956A-E4D1-924D-421D66DFEC30}"/>
              </a:ext>
            </a:extLst>
          </p:cNvPr>
          <p:cNvSpPr/>
          <p:nvPr/>
        </p:nvSpPr>
        <p:spPr>
          <a:xfrm>
            <a:off x="838200" y="2895600"/>
            <a:ext cx="1447800" cy="2667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entury Schoolbook"/>
              <a:ea typeface="新細明體" panose="02020500000000000000" pitchFamily="18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D90C8F1-9D94-1DE1-24EC-9956023D1ADE}"/>
              </a:ext>
            </a:extLst>
          </p:cNvPr>
          <p:cNvSpPr/>
          <p:nvPr/>
        </p:nvSpPr>
        <p:spPr>
          <a:xfrm>
            <a:off x="5029200" y="2819402"/>
            <a:ext cx="1676400" cy="38070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white"/>
              </a:solidFill>
              <a:latin typeface="Century Schoolbook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35581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2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指僅使用編碼器的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輸入一段文字，輸出一段向量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輸出維度是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批次，序列長，隱空間大小</a:t>
            </a:r>
            <a:r>
              <a:rPr lang="en-US" altLang="zh-TW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預訓練以某種方式破壞給定的句子（如隨機遮蓋其中的詞），讓模型尋找或重建給定的句子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適合於需要理解完整句子的任務，例如：句子分類、命名實體識別</a:t>
            </a:r>
            <a:endParaRPr lang="en-US" altLang="zh-TW" sz="320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編碼器模型適用</a:t>
            </a:r>
          </a:p>
        </p:txBody>
      </p:sp>
    </p:spTree>
    <p:extLst>
      <p:ext uri="{BB962C8B-B14F-4D97-AF65-F5344CB8AC3E}">
        <p14:creationId xmlns:p14="http://schemas.microsoft.com/office/powerpoint/2010/main" val="9828682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1981200" y="304800"/>
            <a:ext cx="5105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編碼器模型範例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398753-E77D-4131-E7F4-AF0A93DA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536027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077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0C2FB16-5CA5-A5E0-2F70-5963CB92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78001"/>
            <a:ext cx="8458200" cy="57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4083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112</Words>
  <Application>Microsoft Office PowerPoint</Application>
  <PresentationFormat>如螢幕大小 (4:3)</PresentationFormat>
  <Paragraphs>16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3</cp:revision>
  <dcterms:created xsi:type="dcterms:W3CDTF">2024-03-28T17:22:03Z</dcterms:created>
  <dcterms:modified xsi:type="dcterms:W3CDTF">2024-12-10T04:20:41Z</dcterms:modified>
</cp:coreProperties>
</file>