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681" r:id="rId3"/>
    <p:sldId id="1229" r:id="rId4"/>
    <p:sldId id="1209" r:id="rId5"/>
    <p:sldId id="1210" r:id="rId6"/>
    <p:sldId id="1211" r:id="rId7"/>
    <p:sldId id="121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68FB-F680-46BA-8721-EBD5055783A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CA58-97E2-4032-9155-9CF05077A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4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0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7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9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EC97D-7CEC-0565-3385-5FA8FF5B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6083F-23EA-C4BD-DBB8-243C8995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13C15-B04E-E7E7-9BA1-0E91CD7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C5C0-286B-D64B-91D8-AAB70B2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D2B2-E4E6-8B03-80D1-A5535D7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88D6-889F-E850-5768-8137C2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B9479-818D-BDB7-5D6C-540A8972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C0640-01DE-EE27-EBF7-DC02935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3E6E9-5C9A-2BA2-6950-793E346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A59A-2BFC-2113-E079-F4E3828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0F9E8-3F1B-AC78-841F-DFAAC63F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F690E-77ED-98AE-0B03-61E58460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1459-BEF6-E217-C339-E773955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DB773-79F4-A085-CAB1-9D74F5A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795B6-A991-4AFE-19C3-69CD995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30528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7996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794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997547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0806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42611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0952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2723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8984-C334-E462-2B2D-AD5DE56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5950D-08D0-D258-CC24-669A0C5A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7CD2-B6BE-63BE-2739-3149F1E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A9720-E0C1-8D83-41C5-62C22B3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9A0-B5B0-6424-B117-F76F3AD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59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33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8991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800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43714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018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9001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50215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0388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2960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27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AAC0-7128-0280-3270-AAED4C9E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7CB5F-FF88-3BF3-4236-B4B33F37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4D76-0106-399A-61C8-27F9ED6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6747-D1CF-4C80-8EA9-2C58A76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C637D-6CE3-AA53-9722-0DD6D85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70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7322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9887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4993-ACE5-E9E0-75F9-08007F9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9D959-FB6C-0216-B50E-43E4AE89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9002C9-6E21-45B4-581B-2F91A691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F027E-483B-8811-BC96-5BB3095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0E0B1-19BB-EA2D-665D-4F61411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8A60B6-F236-950A-32FD-700DDA2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4A89F-95F5-8046-2684-BBF918D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013EE-28FD-FF10-819E-A722D80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A2C2B-1FCA-C14C-2A92-C332764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FDD41-8918-67D4-A5C3-8924E23E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B9DFE4-01F0-2104-7A41-56756DC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AC674-36AF-EE25-25FA-C908717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4F55-96B8-7BC2-1432-676550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23375-F56F-A33E-47CC-24ADC33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864C-F465-93BB-5D8E-25FE0EA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0F97C-9A7A-DDA6-8809-A8291770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1B1DB-325D-31A5-17CB-C927CB6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FA847-6264-F9C0-A5C9-E72DAB5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0B4B1-E62A-A28C-8DE4-0FB2484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E70B0D-950C-060C-79D7-FF85C88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27049-E287-7BDC-B507-46D8929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B9A2-B1A7-A035-D89E-E1940DF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423B8-76E4-2945-EED8-DD91E23E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1A381-7924-F922-964C-632DC796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A2F6B-08AA-EE2D-2778-B73D21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5ABFC3-13AF-A711-4625-D37974A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4330-C88C-310A-2DE4-CCD7C21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EBA5-A6FF-2608-30D4-1911D09F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3FFB5D-A467-BF87-1753-5FD16C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30D0D-AD13-F6A3-AF34-D64F7C1E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6FF8-8384-D52E-ED01-A7C4739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D4753-8D6F-097A-A1B3-0F923CF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AC74-24DF-0FE9-1C60-91DE6D7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E49BA6-1863-6318-3524-AA71AB6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3777B-E3A9-C40B-1660-ABD6A5E2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7EA35-7F87-B26A-C805-4197A67E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C4D27-8734-5073-FF3D-7BCA84B5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3320D-5F43-5D8E-E87C-BF01E77E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4. 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解碼器模型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什麼是解碼器模型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解碼器模型</a:t>
            </a:r>
          </a:p>
        </p:txBody>
      </p:sp>
    </p:spTree>
    <p:extLst>
      <p:ext uri="{BB962C8B-B14F-4D97-AF65-F5344CB8AC3E}">
        <p14:creationId xmlns:p14="http://schemas.microsoft.com/office/powerpoint/2010/main" val="22074881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304800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什麼是解碼器模型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1958F3-575F-74F4-C83A-6FE251C2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68631"/>
            <a:ext cx="3287023" cy="4705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7A152-1AF1-14B8-C6F3-2BD933D64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368631"/>
            <a:ext cx="3650273" cy="53721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8FF8140-956A-E4D1-924D-421D66DFEC30}"/>
              </a:ext>
            </a:extLst>
          </p:cNvPr>
          <p:cNvSpPr/>
          <p:nvPr/>
        </p:nvSpPr>
        <p:spPr>
          <a:xfrm>
            <a:off x="2316446" y="1752600"/>
            <a:ext cx="1493553" cy="3810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D90C8F1-9D94-1DE1-24EC-9956023D1ADE}"/>
              </a:ext>
            </a:extLst>
          </p:cNvPr>
          <p:cNvSpPr/>
          <p:nvPr/>
        </p:nvSpPr>
        <p:spPr>
          <a:xfrm>
            <a:off x="6705600" y="1600200"/>
            <a:ext cx="1752600" cy="51405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1005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指僅使用解碼器的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對於給定的單詞，注意力層只能獲取到句子中位於將要預測單詞前面的單詞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預訓練通常圍繞預測句子中的下一個單詞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適合文字生成的任務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解碼器模型適用</a:t>
            </a:r>
          </a:p>
        </p:txBody>
      </p:sp>
    </p:spTree>
    <p:extLst>
      <p:ext uri="{BB962C8B-B14F-4D97-AF65-F5344CB8AC3E}">
        <p14:creationId xmlns:p14="http://schemas.microsoft.com/office/powerpoint/2010/main" val="1772863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解碼器模型範例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591719-0A3C-C63B-8960-A362ACA5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511798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829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10A4C5-CBD8-56AD-DBB5-36E56C83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77729"/>
            <a:ext cx="6546021" cy="59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94952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如螢幕大小 (4:3)</PresentationFormat>
  <Paragraphs>20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4</cp:revision>
  <dcterms:created xsi:type="dcterms:W3CDTF">2024-03-28T17:22:03Z</dcterms:created>
  <dcterms:modified xsi:type="dcterms:W3CDTF">2024-12-03T16:15:40Z</dcterms:modified>
</cp:coreProperties>
</file>