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681" r:id="rId3"/>
    <p:sldId id="1230" r:id="rId4"/>
    <p:sldId id="1213" r:id="rId5"/>
    <p:sldId id="1214" r:id="rId6"/>
    <p:sldId id="1215" r:id="rId7"/>
    <p:sldId id="1216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3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768FB-F680-46BA-8721-EBD5055783A4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8CA58-97E2-4032-9155-9CF05077A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12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8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12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98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EC97D-7CEC-0565-3385-5FA8FF5B8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86083F-23EA-C4BD-DBB8-243C8995A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713C15-B04E-E7E7-9BA1-0E91CD747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E1C5C0-286B-D64B-91D8-AAB70B27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44D2B2-E4E6-8B03-80D1-A5535D7F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40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4688D6-889F-E850-5768-8137C269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2B9479-818D-BDB7-5D6C-540A8972A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EC0640-01DE-EE27-EBF7-DC02935A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83E6E9-5C9A-2BA2-6950-793E346A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1DA59A-2BFC-2113-E079-F4E3828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55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5D0F9E8-3F1B-AC78-841F-DFAAC63FE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ACF690E-77ED-98AE-0B03-61E584606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C11459-BEF6-E217-C339-E7739553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7DB773-79F4-A085-CAB1-9D74F5AE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B795B6-A991-4AFE-19C3-69CD995D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52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2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1305283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27996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6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579439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36997547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3408067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8" y="609602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8426114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1309528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7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427233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538984-C334-E462-2B2D-AD5DE561A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75950D-08D0-D258-CC24-669A0C5A4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477CD2-B6BE-63BE-2739-3149F1E7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0A9720-E0C1-8D83-41C5-62C22B3B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D039A0-B5B0-6424-B117-F76F3AD8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8594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8363366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8889916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3668009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8437140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2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1401896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7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2190017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6502157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1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1703884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7229600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4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501276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CAAAC0-7128-0280-3270-AAED4C9E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B7CB5F-FF88-3BF3-4236-B4B33F375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204D76-0106-399A-61C8-27F9ED6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C56747-D1CF-4C80-8EA9-2C58A763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0C637D-6CE3-AA53-9722-0DD6D853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5288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4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1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4170044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5732225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12/4/2024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998871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43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734993-ACE5-E9E0-75F9-08007F9F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39D959-FB6C-0216-B50E-43E4AE89F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9002C9-6E21-45B4-581B-2F91A6918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4F027E-483B-8811-BC96-5BB3095F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B0E0B1-19BB-EA2D-665D-4F614113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8A60B6-F236-950A-32FD-700DDA23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35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C4A89F-95F5-8046-2684-BBF918D6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7013EE-28FD-FF10-819E-A722D8079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BA2C2B-1FCA-C14C-2A92-C3327649E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72FDD41-8918-67D4-A5C3-8924E23EE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FB9DFE4-01F0-2104-7A41-56756DCC5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33AC674-36AF-EE25-25FA-C908717E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7844F55-96B8-7BC2-1432-67655049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8123375-F56F-A33E-47CC-24ADC33F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62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F864C-F465-93BB-5D8E-25FE0EA7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D0F97C-9A7A-DDA6-8809-A8291770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9B1B1DB-325D-31A5-17CB-C927CB6A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A3FA847-6264-F9C0-A5C9-E72DAB5D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24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FB0B4B1-E62A-A28C-8DE4-0FB2484D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5E70B0D-950C-060C-79D7-FF85C889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A27049-E287-7BDC-B507-46D89293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70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0BB9A2-B1A7-A035-D89E-E1940DF7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8423B8-76E4-2945-EED8-DD91E23E8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A1A381-7924-F922-964C-632DC7964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5A2F6B-08AA-EE2D-2778-B73D21CA0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5ABFC3-13AF-A711-4625-D37974A1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494330-C88C-310A-2DE4-CCD7C210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16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7EBA5-A6FF-2608-30D4-1911D09F9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73FFB5D-A467-BF87-1753-5FD16C087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530D0D-AD13-F6A3-AF34-D64F7C1E8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E36FF8-8384-D52E-ED01-A7C473964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9D4753-8D6F-097A-A1B3-0F923CF5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43AC74-24DF-0FE9-1C60-91DE6D71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9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E49BA6-1863-6318-3524-AA71AB6C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83777B-E3A9-C40B-1660-ABD6A5E2B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77EA35-7F87-B26A-C805-4197A67EC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5B665-C8E0-4414-8FEF-82ED686654F1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CC4D27-8734-5073-FF3D-7BCA84B5B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D3320D-5F43-5D8E-E87C-BF01E77E1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47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2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2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3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85800" y="27432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4. </a:t>
            </a:r>
            <a:r>
              <a:rPr kumimoji="1"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序列到序列模型</a:t>
            </a:r>
            <a:endParaRPr kumimoji="1"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-5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地點：明新科技大學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什麼是序列到序列模型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序列到序列模型適用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序列到序列模型範例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5715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5.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序列到序列模型</a:t>
            </a:r>
          </a:p>
        </p:txBody>
      </p:sp>
    </p:spTree>
    <p:extLst>
      <p:ext uri="{BB962C8B-B14F-4D97-AF65-F5344CB8AC3E}">
        <p14:creationId xmlns:p14="http://schemas.microsoft.com/office/powerpoint/2010/main" val="85802422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2"/>
          <p:cNvSpPr txBox="1">
            <a:spLocks/>
          </p:cNvSpPr>
          <p:nvPr/>
        </p:nvSpPr>
        <p:spPr>
          <a:xfrm>
            <a:off x="838200" y="250619"/>
            <a:ext cx="7162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什麼是序列到序列模型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F1958F3-575F-74F4-C83A-6FE251C21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68631"/>
            <a:ext cx="3287023" cy="47053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817A152-1AF1-14B8-C6F3-2BD933D64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1368631"/>
            <a:ext cx="3650273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970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09600" y="1447800"/>
            <a:ext cx="8077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同時使用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架構的編碼器和解碼器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編碼器的注意力層可以存取初始句子中的所有單詞，而解碼器的注意力層只能存取位於輸入中將要預測單詞前面的單詞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預訓練用訓練編碼器或解碼器，通常更複雜。如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T5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將文字的隨機跨度（可以包含多個單詞）替換爲單個特殊單詞預訓練，然後目標是預測該掩碼單詞替換的文字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適合給定輸入生成新句子的任務，如摘要、翻譯或生成性問答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905000" y="228600"/>
            <a:ext cx="5791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序列到序列模型適用</a:t>
            </a:r>
          </a:p>
        </p:txBody>
      </p:sp>
    </p:spTree>
    <p:extLst>
      <p:ext uri="{BB962C8B-B14F-4D97-AF65-F5344CB8AC3E}">
        <p14:creationId xmlns:p14="http://schemas.microsoft.com/office/powerpoint/2010/main" val="132124558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2782473-8886-94FC-29EF-95147751C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752600"/>
            <a:ext cx="6777182" cy="3810000"/>
          </a:xfrm>
          <a:prstGeom prst="rect">
            <a:avLst/>
          </a:prstGeom>
        </p:spPr>
      </p:pic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A229D8DB-61E4-ACA8-7FE8-6DADE67C33AF}"/>
              </a:ext>
            </a:extLst>
          </p:cNvPr>
          <p:cNvSpPr txBox="1">
            <a:spLocks/>
          </p:cNvSpPr>
          <p:nvPr/>
        </p:nvSpPr>
        <p:spPr>
          <a:xfrm>
            <a:off x="1193470" y="304800"/>
            <a:ext cx="6019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序列到序列模型範例</a:t>
            </a:r>
          </a:p>
        </p:txBody>
      </p:sp>
    </p:spTree>
    <p:extLst>
      <p:ext uri="{BB962C8B-B14F-4D97-AF65-F5344CB8AC3E}">
        <p14:creationId xmlns:p14="http://schemas.microsoft.com/office/powerpoint/2010/main" val="282602035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C621D55-6C48-6D8D-15AB-241E5332F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05" y="1219200"/>
            <a:ext cx="8846389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10241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如螢幕大小 (4:3)</PresentationFormat>
  <Paragraphs>20</Paragraphs>
  <Slides>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5</cp:revision>
  <dcterms:created xsi:type="dcterms:W3CDTF">2024-03-28T17:22:03Z</dcterms:created>
  <dcterms:modified xsi:type="dcterms:W3CDTF">2024-12-03T16:16:00Z</dcterms:modified>
</cp:coreProperties>
</file>