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681" r:id="rId3"/>
    <p:sldId id="1190" r:id="rId4"/>
    <p:sldId id="1217" r:id="rId5"/>
    <p:sldId id="1218" r:id="rId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3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68FB-F680-46BA-8721-EBD5055783A4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8CA58-97E2-4032-9155-9CF05077AE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9120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746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6CD33-4337-4529-948A-94F6960B237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627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EC97D-7CEC-0565-3385-5FA8FF5B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B86083F-23EA-C4BD-DBB8-243C8995A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713C15-B04E-E7E7-9BA1-0E91CD74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E1C5C0-286B-D64B-91D8-AAB70B27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44D2B2-E4E6-8B03-80D1-A5535D7F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140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4688D6-889F-E850-5768-8137C26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2B9479-818D-BDB7-5D6C-540A8972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EC0640-01DE-EE27-EBF7-DC02935A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3E6E9-5C9A-2BA2-6950-793E346A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1DA59A-2BFC-2113-E079-F4E38289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5D0F9E8-3F1B-AC78-841F-DFAAC63F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ACF690E-77ED-98AE-0B03-61E584606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11459-BEF6-E217-C339-E7739553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A7DB773-79F4-A085-CAB1-9D74F5AE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B795B6-A991-4AFE-19C3-69CD995D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752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2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13052832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5227996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6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57943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36997547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3408067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8" y="609602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8426114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309528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7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427233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8984-C334-E462-2B2D-AD5DE561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75950D-08D0-D258-CC24-669A0C5A4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77CD2-B6BE-63BE-2739-3149F1E7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0A9720-E0C1-8D83-41C5-62C22B3BC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6D039A0-B5B0-6424-B117-F76F3AD8A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859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8363366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8889916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3668009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437140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2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1401896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1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7" y="1524002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219001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6502157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1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1703884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6722960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4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5012765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AAAC0-7128-0280-3270-AAED4C9E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B7CB5F-FF88-3BF3-4236-B4B33F375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04D76-0106-399A-61C8-27F9ED6C5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C56747-D1CF-4C80-8EA9-2C58A763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C637D-6CE3-AA53-9722-0DD6D853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528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4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1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41700440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57322255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12/4/2024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998871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343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34993-ACE5-E9E0-75F9-08007F9F7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9D959-FB6C-0216-B50E-43E4AE89F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9002C9-6E21-45B4-581B-2F91A6918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64F027E-483B-8811-BC96-5BB3095F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6B0E0B1-19BB-EA2D-665D-4F614113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88A60B6-F236-950A-32FD-700DDA234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350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C4A89F-95F5-8046-2684-BBF918D67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87013EE-28FD-FF10-819E-A722D8079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0BA2C2B-1FCA-C14C-2A92-C3327649E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72FDD41-8918-67D4-A5C3-8924E23EE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FB9DFE4-01F0-2104-7A41-56756DCC5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33AC674-36AF-EE25-25FA-C908717E4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844F55-96B8-7BC2-1432-67655049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8123375-F56F-A33E-47CC-24ADC33F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46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2F864C-F465-93BB-5D8E-25FE0EA7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D0F97C-9A7A-DDA6-8809-A8291770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B1B1DB-325D-31A5-17CB-C927CB6A2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A3FA847-6264-F9C0-A5C9-E72DAB5DE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2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FB0B4B1-E62A-A28C-8DE4-0FB2484D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5E70B0D-950C-060C-79D7-FF85C889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A27049-E287-7BDC-B507-46D89293D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705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0BB9A2-B1A7-A035-D89E-E1940DF77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8423B8-76E4-2945-EED8-DD91E23E8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BA1A381-7924-F922-964C-632DC7964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F5A2F6B-08AA-EE2D-2778-B73D21CA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5ABFC3-13AF-A711-4625-D37974A1E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494330-C88C-310A-2DE4-CCD7C210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37EBA5-A6FF-2608-30D4-1911D09F9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73FFB5D-A467-BF87-1753-5FD16C08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530D0D-AD13-F6A3-AF34-D64F7C1E8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5E36FF8-8384-D52E-ED01-A7C47396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9D4753-8D6F-097A-A1B3-0F923CF5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43AC74-24DF-0FE9-1C60-91DE6D7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797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DE49BA6-1863-6318-3524-AA71AB6C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83777B-E3A9-C40B-1660-ABD6A5E2B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A77EA35-7F87-B26A-C805-4197A67EC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5B665-C8E0-4414-8FEF-82ED686654F1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CC4D27-8734-5073-FF3D-7BCA84B5B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D3320D-5F43-5D8E-E87C-BF01E77E1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E39CA-088B-4C35-A164-202C66A62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7474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2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12/4/2024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2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3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85800" y="2743200"/>
            <a:ext cx="7772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6. </a:t>
            </a:r>
            <a:r>
              <a:rPr kumimoji="1"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偏見和問題</a:t>
            </a:r>
            <a:endParaRPr kumimoji="1"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0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地點：明新科技大學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偏見與問題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6. </a:t>
            </a: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3154497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85800" y="1828800"/>
            <a:ext cx="807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爲了對大量資料進行預訓練，通常會蒐集所有他們能找到的內容，中間可能夾帶一些意識形態或者價值觀的刻板印象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2209800" y="304800"/>
            <a:ext cx="4267200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偏見和問題</a:t>
            </a:r>
          </a:p>
        </p:txBody>
      </p:sp>
    </p:spTree>
    <p:extLst>
      <p:ext uri="{BB962C8B-B14F-4D97-AF65-F5344CB8AC3E}">
        <p14:creationId xmlns:p14="http://schemas.microsoft.com/office/powerpoint/2010/main" val="351067578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A73BD75-A8B4-56B2-5739-B4E44D233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8333"/>
            <a:ext cx="9144000" cy="4741333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4A4F072D-102E-C391-643A-55D99B7030EA}"/>
              </a:ext>
            </a:extLst>
          </p:cNvPr>
          <p:cNvSpPr/>
          <p:nvPr/>
        </p:nvSpPr>
        <p:spPr>
          <a:xfrm>
            <a:off x="3276600" y="5029200"/>
            <a:ext cx="990600" cy="304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14492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如螢幕大小 (4:3)</PresentationFormat>
  <Paragraphs>12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6</cp:revision>
  <dcterms:created xsi:type="dcterms:W3CDTF">2024-03-28T17:22:03Z</dcterms:created>
  <dcterms:modified xsi:type="dcterms:W3CDTF">2024-12-03T16:16:09Z</dcterms:modified>
</cp:coreProperties>
</file>