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681" r:id="rId3"/>
    <p:sldId id="1191" r:id="rId4"/>
    <p:sldId id="1219" r:id="rId5"/>
    <p:sldId id="1221" r:id="rId6"/>
    <p:sldId id="1241" r:id="rId7"/>
    <p:sldId id="1242" r:id="rId8"/>
    <p:sldId id="1220" r:id="rId9"/>
    <p:sldId id="1239" r:id="rId10"/>
    <p:sldId id="1240" r:id="rId11"/>
    <p:sldId id="1245" r:id="rId12"/>
    <p:sldId id="1246" r:id="rId13"/>
    <p:sldId id="1238" r:id="rId14"/>
    <p:sldId id="1222" r:id="rId15"/>
    <p:sldId id="1223" r:id="rId16"/>
    <p:sldId id="1224" r:id="rId17"/>
    <p:sldId id="1225" r:id="rId18"/>
    <p:sldId id="1243" r:id="rId19"/>
    <p:sldId id="1244" r:id="rId20"/>
    <p:sldId id="1226" r:id="rId21"/>
    <p:sldId id="1227" r:id="rId22"/>
    <p:sldId id="1228" r:id="rId23"/>
    <p:sldId id="1229" r:id="rId24"/>
    <p:sldId id="1230" r:id="rId25"/>
    <p:sldId id="1231" r:id="rId26"/>
    <p:sldId id="1232" r:id="rId27"/>
    <p:sldId id="1233" r:id="rId28"/>
    <p:sldId id="1234" r:id="rId29"/>
    <p:sldId id="1235" r:id="rId30"/>
    <p:sldId id="1236" r:id="rId31"/>
    <p:sldId id="1237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3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768FB-F680-46BA-8721-EBD5055783A4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8CA58-97E2-4032-9155-9CF05077A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12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68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0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49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94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84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58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1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5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5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95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7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8261C-4003-F3D7-CB6D-41971CCAC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5C827C5-1288-F2DC-5685-6D403B9BC0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79C5E01-9031-7D0F-7907-2ED8FA8EF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C22384-7986-CD83-02DE-AE66C19479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36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0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6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EC97D-7CEC-0565-3385-5FA8FF5B8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86083F-23EA-C4BD-DBB8-243C8995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713C15-B04E-E7E7-9BA1-0E91CD74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E1C5C0-286B-D64B-91D8-AAB70B27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4D2B2-E4E6-8B03-80D1-A5535D7F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40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688D6-889F-E850-5768-8137C26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2B9479-818D-BDB7-5D6C-540A8972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EC0640-01DE-EE27-EBF7-DC02935A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83E6E9-5C9A-2BA2-6950-793E346A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DA59A-2BFC-2113-E079-F4E3828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5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D0F9E8-3F1B-AC78-841F-DFAAC63FE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CF690E-77ED-98AE-0B03-61E584606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11459-BEF6-E217-C339-E7739553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7DB773-79F4-A085-CAB1-9D74F5AE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B795B6-A991-4AFE-19C3-69CD995D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5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12/11/2024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1305283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27996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12/11/2024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57943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6997547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12/11/2024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40806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842611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1309528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42723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538984-C334-E462-2B2D-AD5DE561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75950D-08D0-D258-CC24-669A0C5A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477CD2-B6BE-63BE-2739-3149F1E7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0A9720-E0C1-8D83-41C5-62C22B3B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D039A0-B5B0-6424-B117-F76F3AD8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859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12/11/2024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8363366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8889916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66800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12/11/2024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8437140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12/11/2024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401896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12/11/2024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19001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12/11/2024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6502157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12/11/2024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1703884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12/11/2024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7229600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501276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AAAC0-7128-0280-3270-AAED4C9E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B7CB5F-FF88-3BF3-4236-B4B33F375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04D76-0106-399A-61C8-27F9ED6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C56747-D1CF-4C80-8EA9-2C58A763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C637D-6CE3-AA53-9722-0DD6D853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28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12/11/2024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4170044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732225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12/11/2024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998871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43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34993-ACE5-E9E0-75F9-08007F9F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39D959-FB6C-0216-B50E-43E4AE89F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9002C9-6E21-45B4-581B-2F91A6918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4F027E-483B-8811-BC96-5BB3095F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B0E0B1-19BB-EA2D-665D-4F614113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8A60B6-F236-950A-32FD-700DDA23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35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4A89F-95F5-8046-2684-BBF918D6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7013EE-28FD-FF10-819E-A722D8079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BA2C2B-1FCA-C14C-2A92-C3327649E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2FDD41-8918-67D4-A5C3-8924E23E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B9DFE4-01F0-2104-7A41-56756DCC5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3AC674-36AF-EE25-25FA-C908717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844F55-96B8-7BC2-1432-67655049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123375-F56F-A33E-47CC-24ADC33F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6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F864C-F465-93BB-5D8E-25FE0EA7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D0F97C-9A7A-DDA6-8809-A8291770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B1B1DB-325D-31A5-17CB-C927CB6A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3FA847-6264-F9C0-A5C9-E72DAB5D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4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B0B4B1-E62A-A28C-8DE4-0FB2484D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E70B0D-950C-060C-79D7-FF85C889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A27049-E287-7BDC-B507-46D89293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70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BB9A2-B1A7-A035-D89E-E1940DF7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8423B8-76E4-2945-EED8-DD91E23E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A1A381-7924-F922-964C-632DC7964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5A2F6B-08AA-EE2D-2778-B73D21CA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5ABFC3-13AF-A711-4625-D37974A1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494330-C88C-310A-2DE4-CCD7C210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16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7EBA5-A6FF-2608-30D4-1911D09F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3FFB5D-A467-BF87-1753-5FD16C087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530D0D-AD13-F6A3-AF34-D64F7C1E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E36FF8-8384-D52E-ED01-A7C47396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9D4753-8D6F-097A-A1B3-0F923CF5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43AC74-24DF-0FE9-1C60-91DE6D7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9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E49BA6-1863-6318-3524-AA71AB6C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83777B-E3A9-C40B-1660-ABD6A5E2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77EA35-7F87-B26A-C805-4197A67EC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B665-C8E0-4414-8FEF-82ED686654F1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CC4D27-8734-5073-FF3D-7BCA84B5B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D3320D-5F43-5D8E-E87C-BF01E77E1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47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12/11/2024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3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79272" y="2743200"/>
            <a:ext cx="7978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7. NLP</a:t>
            </a:r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任務的內部結構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地點：明新科技大學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E33D1-7979-9EA5-D676-169A5D8C9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FE64851-9BDB-ED9F-0B01-EA91AA186981}"/>
              </a:ext>
            </a:extLst>
          </p:cNvPr>
          <p:cNvSpPr txBox="1"/>
          <p:nvPr/>
        </p:nvSpPr>
        <p:spPr>
          <a:xfrm>
            <a:off x="685800" y="18288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分詞器將一個單字拆成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拆分的方式不是人定的，是訓練出來的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使用訓練模型參數的資料集同時拿來訓練分詞器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tiktoken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只能分配不能訓練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sentencepiece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BPETrainer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910DA16F-FE21-2EF8-E713-ACFC0D19C08C}"/>
              </a:ext>
            </a:extLst>
          </p:cNvPr>
          <p:cNvSpPr txBox="1">
            <a:spLocks/>
          </p:cNvSpPr>
          <p:nvPr/>
        </p:nvSpPr>
        <p:spPr>
          <a:xfrm>
            <a:off x="2898112" y="334945"/>
            <a:ext cx="346249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訓練分詞器</a:t>
            </a:r>
          </a:p>
        </p:txBody>
      </p:sp>
    </p:spTree>
    <p:extLst>
      <p:ext uri="{BB962C8B-B14F-4D97-AF65-F5344CB8AC3E}">
        <p14:creationId xmlns:p14="http://schemas.microsoft.com/office/powerpoint/2010/main" val="37082116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8A053FF-FF44-973B-8861-9ED421996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1" y="517473"/>
            <a:ext cx="8490857" cy="61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114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模型無法處理文字，第一步是將文字輸入轉換為模型理解的數字，使用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將輸入拆分為單詞、子單詞或符號（如標點符號），稱為標記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(token)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將每個標記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(token)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映射到一個整數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編號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添加可能對模型有用的其他輸入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預處理都要以模型預訓練時完全相同的方式完成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分詞預處理</a:t>
            </a:r>
          </a:p>
        </p:txBody>
      </p:sp>
    </p:spTree>
    <p:extLst>
      <p:ext uri="{BB962C8B-B14F-4D97-AF65-F5344CB8AC3E}">
        <p14:creationId xmlns:p14="http://schemas.microsoft.com/office/powerpoint/2010/main" val="193139547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Hub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中下載這些設定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AutoTokenizer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類別及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from_pretrained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使用模型的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checkpoint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自動獲取與模型的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相關聯的資料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第一次運行時才會下載，之後存在電腦中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分詞預處理</a:t>
            </a:r>
          </a:p>
        </p:txBody>
      </p:sp>
    </p:spTree>
    <p:extLst>
      <p:ext uri="{BB962C8B-B14F-4D97-AF65-F5344CB8AC3E}">
        <p14:creationId xmlns:p14="http://schemas.microsoft.com/office/powerpoint/2010/main" val="159324936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3CA8A61-1957-60DC-0F1C-76C947A8B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581275"/>
            <a:ext cx="84582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2167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將模型要預測的句子傳給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進行分詞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將分詞的詞轉換成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將對應到模型中的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分詞預處理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143D62B-48F8-D295-9124-79A32E762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451022"/>
            <a:ext cx="7620000" cy="182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2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291E37-8BE7-2BEF-48C2-8C35A293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460"/>
            <a:ext cx="9144000" cy="307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7317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原意是一個設計出來的網路架構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但在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上，則包含了網路架構及預訓練出來的參數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小型語言模型時代還可以自己預訓練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時代沒有人有能力自己預訓練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通常下載別人的網路架構及權重參數進行微調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模型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model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25501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57B723C-8D23-A19D-53F1-CEA5D3BA6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969"/>
            <a:ext cx="9144000" cy="482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997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一樣下載預訓練模型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AutoModel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類別及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from_pretrained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實例化一個模型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下載模型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C86AE4B-0481-11DD-0BFC-436C20DA6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4424303"/>
            <a:ext cx="77628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909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end-to-end pipeline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分詞預處理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高維向量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模型頭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模型頭之後的處理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7. NLP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任務的內部結構</a:t>
            </a:r>
          </a:p>
        </p:txBody>
      </p:sp>
    </p:spTree>
    <p:extLst>
      <p:ext uri="{BB962C8B-B14F-4D97-AF65-F5344CB8AC3E}">
        <p14:creationId xmlns:p14="http://schemas.microsoft.com/office/powerpoint/2010/main" val="142031292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給定一些輸入，輸出內容隱藏狀態（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states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）亦稱特徵（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對於每個模型輸入，獲得一組高維向量，表示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模型對該輸入的上下文理解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由於同一個模型訓練的超參數、輪數，時間、批次數、效能表現都不同，因此每次訓練時都會存一次，稱為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checkpoint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下載某一個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checkpoint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來作為模型本身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下載模型</a:t>
            </a:r>
          </a:p>
        </p:txBody>
      </p:sp>
    </p:spTree>
    <p:extLst>
      <p:ext uri="{BB962C8B-B14F-4D97-AF65-F5344CB8AC3E}">
        <p14:creationId xmlns:p14="http://schemas.microsoft.com/office/powerpoint/2010/main" val="51306076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給定一些輸入，輸出內容隱藏狀態（雖然這些隱藏狀態本身可能很有用，但它們通常是模型另一部分（稱為頭部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(head)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）的輸入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以使用相同的體系結構執行不同的任務，但這些任務中的每個任務都有一個與之關聯的不同頭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使用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Head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連接在輸出</a:t>
            </a:r>
          </a:p>
        </p:txBody>
      </p:sp>
    </p:spTree>
    <p:extLst>
      <p:ext uri="{BB962C8B-B14F-4D97-AF65-F5344CB8AC3E}">
        <p14:creationId xmlns:p14="http://schemas.microsoft.com/office/powerpoint/2010/main" val="185390908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8413" y="1475653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模組的向量輸出通常較大它通常有三個維度：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Batch size: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一次處理的序列總數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Sequence length: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序列的長度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size: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每個模型輸入的向量維度，就是隱特徵，從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768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4096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都有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高維向量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4EC3DB1-A673-BA36-F47B-BAA1508B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730" y="5078145"/>
            <a:ext cx="4466503" cy="16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8186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8413" y="1475653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模型頭將隱藏狀態的高維向量作為輸入，並將其投影到不同的維度。它們通常由一個或幾個線性層組成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399" y="304800"/>
            <a:ext cx="683330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模型新接的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Head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是什麼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43FFC1-0D18-CA98-F93D-EC9F9CF6E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3209742"/>
            <a:ext cx="7302588" cy="349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35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6353306-6999-01B3-2B13-BDE1B5E30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10" y="1153892"/>
            <a:ext cx="8488154" cy="49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8791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F2137EE-5495-3CA6-AE9E-E87750480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8" y="2203627"/>
            <a:ext cx="8727790" cy="261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190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42EC6FA-74EE-AE56-BE62-FD6763DD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4" y="2331976"/>
            <a:ext cx="8469236" cy="238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000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E2D4E8A-8E50-BD40-190C-AC17CE1C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984"/>
            <a:ext cx="9144000" cy="39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8134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1ADFB65-76C4-C3BB-1C4F-C06D8BD6A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092"/>
            <a:ext cx="9144000" cy="35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1904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59EDE2C-EF24-52B4-EE50-021FC4C2F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530"/>
            <a:ext cx="9144000" cy="298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962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end-to-end pipeline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9BF7246-06C9-2E4E-D009-FC204940A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057400"/>
            <a:ext cx="8458200" cy="29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0703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B1B8540-A99E-57C8-466C-08386934A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6791"/>
            <a:ext cx="9144000" cy="25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6738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93132D8-2709-055F-1EF3-B0CBE10E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762000"/>
            <a:ext cx="9067800" cy="28307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F14BF32-EECD-9D0A-8555-7F5E0503F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572000"/>
            <a:ext cx="66960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772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訓練或微調用的文字資料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大部分情況不用自己找，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提供了大量的資料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中文少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函數庫也定義了處理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的各種函數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資料集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dataset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0662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4506111-C4B3-9C9F-4BF5-9B4C22BEC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" y="1407564"/>
            <a:ext cx="8828690" cy="42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529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最早是將句子拆為字母，雖然只有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個字母，但個句子會變的非常長，稱為字元型分詞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或是使用英文單字，雖然句子變短，但詞彙表會變的非常大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數十萬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英文的詞彙是無限大的，因此會有很多不在字彙表中的單字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(OOV)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稱為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 base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分詞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063910" y="314849"/>
            <a:ext cx="3447422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分詞預處理</a:t>
            </a:r>
          </a:p>
        </p:txBody>
      </p:sp>
    </p:spTree>
    <p:extLst>
      <p:ext uri="{BB962C8B-B14F-4D97-AF65-F5344CB8AC3E}">
        <p14:creationId xmlns:p14="http://schemas.microsoft.com/office/powerpoint/2010/main" val="17101205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Subword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分詞，將一個字拆成字根，並且將所有字用字根表示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Important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拆成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import, ant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BPE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WordPiece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分詞預處理</a:t>
            </a:r>
          </a:p>
        </p:txBody>
      </p:sp>
    </p:spTree>
    <p:extLst>
      <p:ext uri="{BB962C8B-B14F-4D97-AF65-F5344CB8AC3E}">
        <p14:creationId xmlns:p14="http://schemas.microsoft.com/office/powerpoint/2010/main" val="16713157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57840A-A827-C977-0E8A-0FD35C24E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64" y="319056"/>
            <a:ext cx="7907983" cy="631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431641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748</Words>
  <Application>Microsoft Office PowerPoint</Application>
  <PresentationFormat>如螢幕大小 (4:3)</PresentationFormat>
  <Paragraphs>89</Paragraphs>
  <Slides>30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22</cp:revision>
  <dcterms:created xsi:type="dcterms:W3CDTF">2024-03-28T17:22:03Z</dcterms:created>
  <dcterms:modified xsi:type="dcterms:W3CDTF">2024-12-10T17:02:07Z</dcterms:modified>
</cp:coreProperties>
</file>