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81" r:id="rId2"/>
    <p:sldId id="1182" r:id="rId3"/>
    <p:sldId id="1183" r:id="rId4"/>
    <p:sldId id="600" r:id="rId5"/>
    <p:sldId id="1184" r:id="rId6"/>
    <p:sldId id="685" r:id="rId7"/>
    <p:sldId id="1185" r:id="rId8"/>
    <p:sldId id="1186" r:id="rId9"/>
    <p:sldId id="1187" r:id="rId10"/>
    <p:sldId id="1188" r:id="rId11"/>
    <p:sldId id="1189" r:id="rId12"/>
    <p:sldId id="1190" r:id="rId13"/>
    <p:sldId id="1191" r:id="rId14"/>
    <p:sldId id="1192" r:id="rId15"/>
    <p:sldId id="1193" r:id="rId16"/>
    <p:sldId id="786" r:id="rId17"/>
    <p:sldId id="1194" r:id="rId18"/>
    <p:sldId id="1195" r:id="rId19"/>
    <p:sldId id="1196" r:id="rId20"/>
    <p:sldId id="1197" r:id="rId21"/>
    <p:sldId id="1198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75837" autoAdjust="0"/>
  </p:normalViewPr>
  <p:slideViewPr>
    <p:cSldViewPr>
      <p:cViewPr varScale="1">
        <p:scale>
          <a:sx n="107" d="100"/>
          <a:sy n="107" d="100"/>
        </p:scale>
        <p:origin x="4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6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14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3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2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5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0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3/21/2024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以恒星為例子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用一個通用方式表達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使用數學來表達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向量空間的對應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向量空間介紹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將文字對應到向量空間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Embedding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323752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文字對應到向量空間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語言模型的第一層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502027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Word2Vec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9718808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文字對應到向量空間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語言模型的第一層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循環神經網路的問題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7239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循環神經網路語言模型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7203215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7239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9. Transformer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的出現</a:t>
            </a:r>
          </a:p>
        </p:txBody>
      </p:sp>
    </p:spTree>
    <p:extLst>
      <p:ext uri="{BB962C8B-B14F-4D97-AF65-F5344CB8AC3E}">
        <p14:creationId xmlns:p14="http://schemas.microsoft.com/office/powerpoint/2010/main" val="41582458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自監督學習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從語料庫中學習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預訓練語言模型的範式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預訓練語言模型的訓練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6400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預訓練語言模型</a:t>
            </a:r>
          </a:p>
        </p:txBody>
      </p:sp>
    </p:spTree>
    <p:extLst>
      <p:ext uri="{BB962C8B-B14F-4D97-AF65-F5344CB8AC3E}">
        <p14:creationId xmlns:p14="http://schemas.microsoft.com/office/powerpoint/2010/main" val="5055358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表現非常好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但需要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微調的範式</a:t>
            </a:r>
          </a:p>
        </p:txBody>
      </p:sp>
    </p:spTree>
    <p:extLst>
      <p:ext uri="{BB962C8B-B14F-4D97-AF65-F5344CB8AC3E}">
        <p14:creationId xmlns:p14="http://schemas.microsoft.com/office/powerpoint/2010/main" val="695474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預訓練語言模型範式的問題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12.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23026085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「大型」的語言模型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相信模型夠聰明了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著名大型語言模型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Chinchilla Scaling Law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Emergent abilities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95500" y="304800"/>
            <a:ext cx="5257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大型語言模型</a:t>
            </a:r>
          </a:p>
        </p:txBody>
      </p:sp>
    </p:spTree>
    <p:extLst>
      <p:ext uri="{BB962C8B-B14F-4D97-AF65-F5344CB8AC3E}">
        <p14:creationId xmlns:p14="http://schemas.microsoft.com/office/powerpoint/2010/main" val="38821043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生成式模型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大型語言模型的進化</a:t>
            </a:r>
          </a:p>
        </p:txBody>
      </p:sp>
    </p:spTree>
    <p:extLst>
      <p:ext uri="{BB962C8B-B14F-4D97-AF65-F5344CB8AC3E}">
        <p14:creationId xmlns:p14="http://schemas.microsoft.com/office/powerpoint/2010/main" val="25250672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Learning In-context Learning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看懂指令並回答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Instruction tuning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產生下個字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看懂指令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Chain of thoughts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思維鍊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15. Instruction Tuning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4866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的基本單位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(Embedding)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循環神經網路語言模型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只是聽指令而已嗎？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經過之後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人類價值觀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的其它細節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38300" y="3048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進入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RLHF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階段</a:t>
            </a:r>
          </a:p>
        </p:txBody>
      </p:sp>
    </p:spTree>
    <p:extLst>
      <p:ext uri="{BB962C8B-B14F-4D97-AF65-F5344CB8AC3E}">
        <p14:creationId xmlns:p14="http://schemas.microsoft.com/office/powerpoint/2010/main" val="16613745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DPO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38300" y="659264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17.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回到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Supervised Learning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1410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>
              <a:buFont typeface="+mj-lt"/>
              <a:buAutoNum type="arabicPeriod" startAt="9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預訓練語言模型的問題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大型語言模型的進化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Instruction Tuning</a:t>
            </a: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回到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Supervised Learning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26010770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066800" y="304800"/>
            <a:ext cx="7315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27E477-F47A-998D-58DF-2135420D2E61}"/>
              </a:ext>
            </a:extLst>
          </p:cNvPr>
          <p:cNvSpPr txBox="1"/>
          <p:nvPr/>
        </p:nvSpPr>
        <p:spPr>
          <a:xfrm>
            <a:off x="762000" y="16764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066800" y="304800"/>
            <a:ext cx="7315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27E477-F47A-998D-58DF-2135420D2E61}"/>
              </a:ext>
            </a:extLst>
          </p:cNvPr>
          <p:cNvSpPr txBox="1"/>
          <p:nvPr/>
        </p:nvSpPr>
        <p:spPr>
          <a:xfrm>
            <a:off x="762000" y="16764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7085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WordNet(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英文及中文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 Encoding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向量表示法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字頻、鄰近、高維、低維向量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的基本單位</a:t>
            </a:r>
          </a:p>
        </p:txBody>
      </p:sp>
    </p:spTree>
    <p:extLst>
      <p:ext uri="{BB962C8B-B14F-4D97-AF65-F5344CB8AC3E}">
        <p14:creationId xmlns:p14="http://schemas.microsoft.com/office/powerpoint/2010/main" val="34215488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語言模型概論</a:t>
            </a:r>
          </a:p>
        </p:txBody>
      </p:sp>
    </p:spTree>
    <p:extLst>
      <p:ext uri="{BB962C8B-B14F-4D97-AF65-F5344CB8AC3E}">
        <p14:creationId xmlns:p14="http://schemas.microsoft.com/office/powerpoint/2010/main" val="31994450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以機率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頻率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為基礎的語言模型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統計語言模型的問題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統計語言模型</a:t>
            </a:r>
          </a:p>
        </p:txBody>
      </p:sp>
    </p:spTree>
    <p:extLst>
      <p:ext uri="{BB962C8B-B14F-4D97-AF65-F5344CB8AC3E}">
        <p14:creationId xmlns:p14="http://schemas.microsoft.com/office/powerpoint/2010/main" val="26152899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分散表示及連續表示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隱變數及隱空間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 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神經網路語言模型優點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22290683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504</Words>
  <Application>Microsoft Office PowerPoint</Application>
  <PresentationFormat>如螢幕大小 (4:3)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2024-03-21T12:21:15Z</dcterms:modified>
</cp:coreProperties>
</file>