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1083" r:id="rId3"/>
    <p:sldId id="1084" r:id="rId4"/>
    <p:sldId id="1085" r:id="rId5"/>
    <p:sldId id="1086" r:id="rId6"/>
    <p:sldId id="1087" r:id="rId7"/>
    <p:sldId id="1089" r:id="rId8"/>
    <p:sldId id="1088" r:id="rId9"/>
    <p:sldId id="1122" r:id="rId10"/>
    <p:sldId id="1124" r:id="rId11"/>
    <p:sldId id="1123" r:id="rId12"/>
    <p:sldId id="1091" r:id="rId13"/>
    <p:sldId id="1090" r:id="rId14"/>
    <p:sldId id="1092" r:id="rId15"/>
    <p:sldId id="1093" r:id="rId16"/>
    <p:sldId id="109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63FEA-A760-4B54-9DA9-8374087E77C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4EA99-9BE9-4CE5-978D-E20A5321B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79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6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8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65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9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13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74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52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28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62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7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836B-B2EF-1883-EBBC-B994B275D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4C257F-4323-F676-D7DF-3FE5EBE4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9E072-416D-E833-349D-98C300A0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24669-49AC-3C15-CF1D-B7692FE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631B4-15ED-0685-B68B-CD92A6E3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5BF08-862C-A06A-8DA5-CE0BCC7F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053F5-1055-F922-9324-D2407BE20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EA28B-9B4C-9A9F-CCBE-97C94EEB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B85D5-1CA0-9EE9-48E7-0CD9C43D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43673-18E2-ED9E-E503-6E8F8048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4056A6-5A4F-6972-AB82-FC2C82F39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AF6D6-0FBC-049E-06E6-2F6F7E1E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62E931-9984-BE76-3B0D-C8A125C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2F99C-997D-CF31-DFA0-FFCC0C18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72F44-5A69-2595-E2C2-BB60EDDA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8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97000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05710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02652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794150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3760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70174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4345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09992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DEAA4-8C5A-328D-C293-E921461A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959E0-CF25-9CD0-5535-D480E0F3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5C63B-3611-BE04-55AE-B5E12258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3144B-F1CD-5320-2C4E-D2CBB6D9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25B45-05B1-7F8C-9DE2-FD17E308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79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630211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79484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617343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55505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604011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2500629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700571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348400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182089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4736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BCCB4-70D6-60A6-53AD-AEE50DF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05A082-D255-B9DD-22DC-01125F70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24AC3-544E-66C4-8B94-44B74BB4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B1B05-5A97-028B-6C5A-B3719660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2DB44-BB6F-F63C-B674-1CF89F81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9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2963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84631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9943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B566C-1F89-F0B0-3A7E-72282E43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EEA5F-805C-60E5-EDBC-09D37938F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FE7F67-DC23-BF4B-F765-4222C6E2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F98DFA-B74B-C9A0-367D-087D06BB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89833-5438-D54F-FE9C-39248513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7FA0CB-998E-E44C-E059-D46EF7C2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37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2D7E4-B4F1-C814-7FFE-706E9084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6000D8-BFD6-A271-6B4D-7F6333A5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E5B19A-3339-3CE4-04F0-9557533F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5A2B-362A-B4D7-BD1C-331063B26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108DD3-51A9-3A5C-0AEF-2EB43C58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357395-99EC-5210-8C5B-56079DF5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B61C02-EA83-ED1C-AEF0-B21CFB70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793EBF-BCD4-5B6A-F120-666F4476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2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0C026-E1C0-4134-41C5-23691002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379426-0130-78F0-059D-999177C3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4FDFBB-C9DC-AF6E-BCB0-A1FD9009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F231E-E4E1-9043-F6A2-5030D35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7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B23BBA-EBAC-5AE1-E0E1-687E7BD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EEB29C-8B14-DE86-5962-191CE8E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70341-78BA-E33F-E3AE-BD02DD47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74C99-506E-933B-80A6-4FAD91D8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F609E-A874-1F64-9A5B-60500B2C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8B37B-F3B9-359E-400C-BCA79AAC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2A7744-021C-0841-6A5E-3BF6A91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498AF7-9AA6-1F73-F640-C8312A4C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875E1D-D704-2891-AD79-D9580B2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9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ED470-ACC5-ADC7-A8A3-84CB1EB9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2B58AA-E5CD-DE56-472B-BAFF85E57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8FFB95-FFDB-BAC2-B4D3-96BB9C1CC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8F1461-9A76-210A-F447-501DCE1C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1494B7-5E53-1682-F44D-9E56E2C9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4EB9F-292C-3AD1-354A-B0049CA4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46446C-15B0-C3D1-07D5-3BE7E2D8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24626-F26D-5D31-D270-FAEC7B97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AAAB6-0FBB-3CB4-B721-6C56D86F3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5911-2E58-43BD-A4D9-048351808CE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3F092-C5FE-8B7C-8F4B-23A62ED82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834FB-C900-2FC5-2B34-5E385CAA1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582D-E9CC-41C3-B2F9-40D5DBB01F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8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6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209800" y="2971800"/>
            <a:ext cx="5029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的基本單位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44683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465263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一個語在整個文字語料庫中出現的次數作為向量一個特徵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用頻率來決定向量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04085B-5146-1CFB-213C-DF8CE2FF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2" y="3124202"/>
            <a:ext cx="7334705" cy="34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54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一個詞的意義由他的鄰居決定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鄰居是多遠？距離幾個字？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如果是用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bigram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，就只管旁邊的字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Neighbor Based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4AFA5F-1C27-D928-B085-FC7C66B5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732478"/>
            <a:ext cx="7848600" cy="25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212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465263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一個詞被視為完全獨立於其它詞的向量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例如說字典中有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萬個字，就定義一個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萬維的向量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每個詞佔一個維度，稱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one-hot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但還是無法表示詞之間的關聯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用高維向量來表示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076607-6691-29CF-0CDA-B59847DE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7" y="4463389"/>
            <a:ext cx="7566126" cy="21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649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維度太高，一個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萬字彙就是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資料太稀疏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太多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很難計算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無法加新字，加新字整個向量要重新建構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希望建構一個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低維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並且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稠密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的向量，並且詞之間要有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關聯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高維向量的問題</a:t>
            </a:r>
          </a:p>
        </p:txBody>
      </p:sp>
    </p:spTree>
    <p:extLst>
      <p:ext uri="{BB962C8B-B14F-4D97-AF65-F5344CB8AC3E}">
        <p14:creationId xmlns:p14="http://schemas.microsoft.com/office/powerpoint/2010/main" val="2995459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將高維向量用數學方法降維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SVD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PCA)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可視為一種壓縮方法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低維稠密向量建構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592D83-D9EA-87AC-9BE6-5250975F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37644"/>
            <a:ext cx="7467600" cy="34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4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447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使用神經網路及反向傳播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(1986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神經機率語言模型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Bengio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 from scratch(2008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Word2vec(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Mikolov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2013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GloVe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(2014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年提出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直接學一個低維稠密向量</a:t>
            </a:r>
          </a:p>
        </p:txBody>
      </p:sp>
    </p:spTree>
    <p:extLst>
      <p:ext uri="{BB962C8B-B14F-4D97-AF65-F5344CB8AC3E}">
        <p14:creationId xmlns:p14="http://schemas.microsoft.com/office/powerpoint/2010/main" val="2491464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C3C3EDC-493A-9558-D2FF-5CF0114F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2" y="1828802"/>
            <a:ext cx="8607299" cy="4843463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3DC2B15F-CC3B-AA08-6BF6-DA94E1E3AC5B}"/>
              </a:ext>
            </a:extLst>
          </p:cNvPr>
          <p:cNvSpPr txBox="1">
            <a:spLocks/>
          </p:cNvSpPr>
          <p:nvPr/>
        </p:nvSpPr>
        <p:spPr>
          <a:xfrm>
            <a:off x="25908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 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</a:p>
        </p:txBody>
      </p:sp>
    </p:spTree>
    <p:extLst>
      <p:ext uri="{BB962C8B-B14F-4D97-AF65-F5344CB8AC3E}">
        <p14:creationId xmlns:p14="http://schemas.microsoft.com/office/powerpoint/2010/main" val="27438966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2F7461-A9AF-B7A1-0721-E9642405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2" y="1752602"/>
            <a:ext cx="8607299" cy="4843463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617F63AC-8C82-4270-B812-07187F4CFC01}"/>
              </a:ext>
            </a:extLst>
          </p:cNvPr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現有規則</a:t>
            </a:r>
          </a:p>
        </p:txBody>
      </p:sp>
    </p:spTree>
    <p:extLst>
      <p:ext uri="{BB962C8B-B14F-4D97-AF65-F5344CB8AC3E}">
        <p14:creationId xmlns:p14="http://schemas.microsoft.com/office/powerpoint/2010/main" val="24485370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DD9F3B-B5E0-B487-1C02-1E89B6A7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8" y="1905000"/>
            <a:ext cx="7215187" cy="4790884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82D1B725-401B-AC4C-D905-4A61E6CDF71D}"/>
              </a:ext>
            </a:extLst>
          </p:cNvPr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WordNet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現有規則</a:t>
            </a:r>
          </a:p>
        </p:txBody>
      </p:sp>
    </p:spTree>
    <p:extLst>
      <p:ext uri="{BB962C8B-B14F-4D97-AF65-F5344CB8AC3E}">
        <p14:creationId xmlns:p14="http://schemas.microsoft.com/office/powerpoint/2010/main" val="21076061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在機器學習出現前，將文字轉換成電腦能看得懂的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表徵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是首要問題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首先是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ASCII 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來表示英文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不同語言有不同方法，例如繁體中文使用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BIG5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，就是兩個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ASCII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的組合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之後使用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UNICOD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統一全世界的語言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但這些方式都只是能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顯示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文字，而非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這種方式稱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將一個基本文字單位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到一組編號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無意義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標籤上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02223"/>
            <a:ext cx="4572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在電腦中表示詞</a:t>
            </a:r>
          </a:p>
        </p:txBody>
      </p:sp>
    </p:spTree>
    <p:extLst>
      <p:ext uri="{BB962C8B-B14F-4D97-AF65-F5344CB8AC3E}">
        <p14:creationId xmlns:p14="http://schemas.microsoft.com/office/powerpoint/2010/main" val="20643132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之後常見於影像的深度學習，如物件辨識，「貓」是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，「狗」是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，「馬」是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2....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之間無特定關係，只是單純將物件轉成電腦中的數字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但用在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中，文字具有意義，數字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會有大小之分，如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小，但在某些象限中，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king &gt; servant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文字又可以排列組合產生新的意義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無法用數字表達文字之間的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實際關係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Label Encoding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0783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D37F2F-ABF3-7C4A-28F1-38D47002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8" y="228600"/>
            <a:ext cx="8401844" cy="646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226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348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把文字轉換為向量表示法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所有文字的維度必須一樣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ASCII 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的話，「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DOG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」的向量表示法就是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(68, 79, 77)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但不同的字長，向量維度就不一樣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可以用各種數值作為向量值，如「詞頻」、「相似度」等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文字向量的建立，稱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需要手動建立向量的特徵，稱特徵工程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Feature Engineering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228600"/>
            <a:ext cx="3962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向量表示法</a:t>
            </a:r>
          </a:p>
        </p:txBody>
      </p:sp>
    </p:spTree>
    <p:extLst>
      <p:ext uri="{BB962C8B-B14F-4D97-AF65-F5344CB8AC3E}">
        <p14:creationId xmlns:p14="http://schemas.microsoft.com/office/powerpoint/2010/main" val="2765211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怎麼計算不同語言模型的機率？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計算每種排列組合出現的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次數</a:t>
            </a:r>
            <a:endParaRPr kumimoji="1" lang="en-US" altLang="zh-TW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在哪裏出現的次數呢？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語料庫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(Corpus)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，儘可能收集人類有史以來說過所有的文字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語料庫是近代語言模型的最重大突破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可以讓你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字的出現的次數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counted-based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970224" y="227448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字頻的向量</a:t>
            </a:r>
          </a:p>
        </p:txBody>
      </p:sp>
    </p:spTree>
    <p:extLst>
      <p:ext uri="{BB962C8B-B14F-4D97-AF65-F5344CB8AC3E}">
        <p14:creationId xmlns:p14="http://schemas.microsoft.com/office/powerpoint/2010/main" val="1374665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606</Words>
  <Application>Microsoft Office PowerPoint</Application>
  <PresentationFormat>如螢幕大小 (4:3)</PresentationFormat>
  <Paragraphs>71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7</cp:revision>
  <dcterms:created xsi:type="dcterms:W3CDTF">2024-03-14T12:58:48Z</dcterms:created>
  <dcterms:modified xsi:type="dcterms:W3CDTF">2024-03-14T13:20:00Z</dcterms:modified>
</cp:coreProperties>
</file>